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67" r:id="rId3"/>
    <p:sldId id="257" r:id="rId4"/>
    <p:sldId id="333" r:id="rId5"/>
    <p:sldId id="266" r:id="rId6"/>
    <p:sldId id="268" r:id="rId7"/>
    <p:sldId id="269" r:id="rId8"/>
    <p:sldId id="270" r:id="rId9"/>
    <p:sldId id="271" r:id="rId10"/>
    <p:sldId id="272" r:id="rId11"/>
    <p:sldId id="327" r:id="rId12"/>
    <p:sldId id="334" r:id="rId13"/>
    <p:sldId id="294" r:id="rId14"/>
    <p:sldId id="298" r:id="rId15"/>
    <p:sldId id="295" r:id="rId16"/>
    <p:sldId id="328" r:id="rId17"/>
    <p:sldId id="329" r:id="rId18"/>
    <p:sldId id="330" r:id="rId19"/>
    <p:sldId id="331" r:id="rId20"/>
    <p:sldId id="332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11" r:id="rId30"/>
    <p:sldId id="309" r:id="rId31"/>
    <p:sldId id="326" r:id="rId32"/>
    <p:sldId id="313" r:id="rId33"/>
    <p:sldId id="314" r:id="rId34"/>
    <p:sldId id="315" r:id="rId35"/>
    <p:sldId id="316" r:id="rId36"/>
    <p:sldId id="317" r:id="rId37"/>
    <p:sldId id="318" r:id="rId38"/>
    <p:sldId id="320" r:id="rId39"/>
    <p:sldId id="321" r:id="rId40"/>
    <p:sldId id="325" r:id="rId41"/>
    <p:sldId id="273" r:id="rId42"/>
    <p:sldId id="265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B1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0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22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7784F-9ED5-4DB1-B9B1-83B151DE34DC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81E64B-DCF5-4DF4-8F64-DB61E10132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48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3DD76-2195-4FEF-B516-F2898AF9D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5C371A-F0ED-4003-B5D4-1589787CD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A422A-6667-4CDB-9049-83C688A96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970A-474E-4F78-B0DA-BB0E59925A8F}" type="datetimeFigureOut">
              <a:rPr lang="ko-KR" altLang="en-US" smtClean="0"/>
              <a:pPr/>
              <a:t>2019-06-12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06A4DA-0A47-4520-88EE-F1D8BFEA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4CB4C0-5A4D-4495-AC0C-9108F5BF2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1F6E-9694-4C71-AAE6-EA8D5C1A32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89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D1D83-88B9-42B3-8808-83FF9B0D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B0A9BE-507E-4616-A84D-D1F102B1B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525A9A-C28A-4CC3-AC6F-AC52FFD0A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970A-474E-4F78-B0DA-BB0E59925A8F}" type="datetimeFigureOut">
              <a:rPr lang="ko-KR" altLang="en-US" smtClean="0"/>
              <a:pPr/>
              <a:t>2019-06-12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85CD5C-2CC6-4C3C-843D-611761C3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8C811D-9318-42E8-B4D9-C5CBCE54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1F6E-9694-4C71-AAE6-EA8D5C1A32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890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397025-68D9-4347-B35F-AA0A7834B5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EA8913-9510-4B31-8F5E-863EF81F2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C93BDA-0DD0-4D2C-8930-31262135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970A-474E-4F78-B0DA-BB0E59925A8F}" type="datetimeFigureOut">
              <a:rPr lang="ko-KR" altLang="en-US" smtClean="0"/>
              <a:pPr/>
              <a:t>2019-06-12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0EE2FF-4EA0-48A3-A9A1-F442D7042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42886D-ABE0-4718-9DC3-61A9666F7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1F6E-9694-4C71-AAE6-EA8D5C1A32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68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BC056-0B5A-4847-A7BC-C885E523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A928A0-1627-4C61-B0A8-1842952E4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99AB80-F495-45D2-8739-4F09565C4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970A-474E-4F78-B0DA-BB0E59925A8F}" type="datetimeFigureOut">
              <a:rPr lang="ko-KR" altLang="en-US" smtClean="0"/>
              <a:pPr/>
              <a:t>2019-06-12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90EDFD-11F7-4B74-8AE3-3EC13DCFB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839EA-46F4-489C-B46B-E27341795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1F6E-9694-4C71-AAE6-EA8D5C1A32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73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B59D5-718D-4B6B-B5ED-C3BF72823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4929AF-AF4F-425E-B57B-DBF7827A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B42FCA-37CE-4322-8A95-ECD45B3F6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970A-474E-4F78-B0DA-BB0E59925A8F}" type="datetimeFigureOut">
              <a:rPr lang="ko-KR" altLang="en-US" smtClean="0"/>
              <a:pPr/>
              <a:t>2019-06-12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24F67D-6D08-4B5A-A3C6-8CF374E6C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459A91-3EDA-4D6E-90C4-B8B1B0861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1F6E-9694-4C71-AAE6-EA8D5C1A32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657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165986-A28F-4C66-80A1-9F241AFB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0C238D-5706-4B15-902F-28CCD89EC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9EEE9F-B47B-4E50-B1D5-70200B48DA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59B5DA-1CB5-437B-BE7A-2F69415DB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970A-474E-4F78-B0DA-BB0E59925A8F}" type="datetimeFigureOut">
              <a:rPr lang="ko-KR" altLang="en-US" smtClean="0"/>
              <a:pPr/>
              <a:t>2019-06-12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D895DA-07B2-499A-A258-9E639B2B2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EB320A-DDF8-48DE-8164-EAB64EFCC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1F6E-9694-4C71-AAE6-EA8D5C1A32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687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FC7FD5-6AFA-4D67-B9B1-0C235B04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2F3888-3CB7-4706-8E71-E40E38E14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063B1A-F033-43DD-A6D9-0FC3600EC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E23BB0-0B9A-42C0-A1D9-E0084D2AE0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82CBAD-73E5-467C-A800-8D4EA5034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02AC5D-405E-4BCA-A3A6-2FE922B85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970A-474E-4F78-B0DA-BB0E59925A8F}" type="datetimeFigureOut">
              <a:rPr lang="ko-KR" altLang="en-US" smtClean="0"/>
              <a:pPr/>
              <a:t>2019-06-12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730178-0CEB-4872-B20D-5DA7D3061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231B0A-E8E3-4842-8999-16A9D960B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1F6E-9694-4C71-AAE6-EA8D5C1A32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219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E5429-0A1D-46FF-B630-F9351F571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FE4790-195C-42BE-91C2-2E2BAF16C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970A-474E-4F78-B0DA-BB0E59925A8F}" type="datetimeFigureOut">
              <a:rPr lang="ko-KR" altLang="en-US" smtClean="0"/>
              <a:pPr/>
              <a:t>2019-06-12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E75788-07B1-4F3C-A7F8-988E7C14B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179848-C2DB-4E0D-8CB7-075298643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1F6E-9694-4C71-AAE6-EA8D5C1A32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260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08FB0B-A238-430F-BD1B-3FEE40DF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970A-474E-4F78-B0DA-BB0E59925A8F}" type="datetimeFigureOut">
              <a:rPr lang="ko-KR" altLang="en-US" smtClean="0"/>
              <a:pPr/>
              <a:t>2019-06-12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C5DC1B-382F-4D32-961D-CF79D11F0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6AC3E0-36A9-4855-BA07-7D2C7DB1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1F6E-9694-4C71-AAE6-EA8D5C1A32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932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2F735-0F3B-4003-A1A4-DF51BE4FB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99E7F6-DAE4-4735-BC66-3E84FB1EE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42EF91-08F3-4C39-9595-8CCA98EEF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B3520D-531D-4E7D-994B-7133F8F79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970A-474E-4F78-B0DA-BB0E59925A8F}" type="datetimeFigureOut">
              <a:rPr lang="ko-KR" altLang="en-US" smtClean="0"/>
              <a:pPr/>
              <a:t>2019-06-12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CC6442-D9A0-407F-A5F2-3F5AC88C2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8DC52C-6BD0-4E03-83B0-ACF938EBF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1F6E-9694-4C71-AAE6-EA8D5C1A32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663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AA628-0FE9-4136-ACAF-90DBA3EC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B5D1F3-AED8-423E-BDFF-7771476D6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C3260F-4940-4995-BDED-0AB6B11ED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D62F2A-785E-4F82-8F6A-4D6EF519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970A-474E-4F78-B0DA-BB0E59925A8F}" type="datetimeFigureOut">
              <a:rPr lang="ko-KR" altLang="en-US" smtClean="0"/>
              <a:pPr/>
              <a:t>2019-06-12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92F022-9E7D-455C-872B-27DA11A21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824396-1312-4F97-BAA8-423232B27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1F6E-9694-4C71-AAE6-EA8D5C1A32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525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C7BB8E-9FBD-4880-9BA3-14100FC6F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7A7CD4-5ABD-4E40-9D3A-90F342407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0A4A9E-A4B0-42BA-A931-6CA131655E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0970A-474E-4F78-B0DA-BB0E59925A8F}" type="datetimeFigureOut">
              <a:rPr lang="ko-KR" altLang="en-US" smtClean="0"/>
              <a:pPr/>
              <a:t>2019-06-12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77194A-C9D7-42DF-9FC7-25EC12B0A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4AF8F-C8F7-431A-B91A-1F791CDB5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11F6E-9694-4C71-AAE6-EA8D5C1A32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92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57.png"/><Relationship Id="rId4" Type="http://schemas.microsoft.com/office/2007/relationships/hdphoto" Target="../media/hdphoto15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EAF979-C366-4EFA-8AA7-4A08FF988C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308"/>
            <a:ext cx="12192000" cy="6930788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C60621EE-BE1F-4DD8-A69B-279B697403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Development environment</a:t>
            </a:r>
          </a:p>
          <a:p>
            <a:r>
              <a:rPr lang="en-US" altLang="ko-KR" dirty="0"/>
              <a:t> </a:t>
            </a:r>
            <a:r>
              <a:rPr lang="en-US" altLang="ko-KR" dirty="0">
                <a:solidFill>
                  <a:schemeClr val="bg1"/>
                </a:solidFill>
              </a:rPr>
              <a:t>IntelliJ, GitHub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87640F-B605-46A8-97F8-F8B4250566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2" b="89295" l="4167" r="93889">
                        <a14:foregroundMark x1="4444" y1="26371" x2="13889" y2="30809"/>
                        <a14:foregroundMark x1="4167" y1="39948" x2="9722" y2="40731"/>
                        <a14:foregroundMark x1="4167" y1="56919" x2="11111" y2="53786"/>
                        <a14:foregroundMark x1="79722" y1="30809" x2="91389" y2="26632"/>
                        <a14:foregroundMark x1="83056" y1="38642" x2="89722" y2="39164"/>
                        <a14:foregroundMark x1="82222" y1="48303" x2="93889" y2="52480"/>
                        <a14:foregroundMark x1="11389" y1="11488" x2="11389" y2="11488"/>
                        <a14:foregroundMark x1="13333" y1="12010" x2="13333" y2="12010"/>
                        <a14:foregroundMark x1="15833" y1="12533" x2="15833" y2="12533"/>
                        <a14:foregroundMark x1="18889" y1="12794" x2="18889" y2="12794"/>
                        <a14:foregroundMark x1="24444" y1="13055" x2="24444" y2="13055"/>
                        <a14:foregroundMark x1="45000" y1="15927" x2="45000" y2="15927"/>
                        <a14:foregroundMark x1="75278" y1="12272" x2="75278" y2="12272"/>
                        <a14:foregroundMark x1="81667" y1="14099" x2="81667" y2="14099"/>
                        <a14:foregroundMark x1="75833" y1="24804" x2="75833" y2="24804"/>
                        <a14:backgroundMark x1="30278" y1="8355" x2="43889" y2="4439"/>
                        <a14:backgroundMark x1="43889" y1="4439" x2="57778" y2="6266"/>
                        <a14:backgroundMark x1="57778" y1="6266" x2="57778" y2="6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40464">
            <a:off x="8116914" y="2733403"/>
            <a:ext cx="5102171" cy="5428143"/>
          </a:xfrm>
          <a:prstGeom prst="rect">
            <a:avLst/>
          </a:prstGeom>
          <a:noFill/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928D7C9-5A8D-4573-A390-DBB43D3D9C62}"/>
              </a:ext>
            </a:extLst>
          </p:cNvPr>
          <p:cNvSpPr txBox="1">
            <a:spLocks/>
          </p:cNvSpPr>
          <p:nvPr/>
        </p:nvSpPr>
        <p:spPr>
          <a:xfrm>
            <a:off x="5192696" y="2694987"/>
            <a:ext cx="479951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HY엽서M" pitchFamily="18" charset="-127"/>
                <a:ea typeface="HY엽서M" pitchFamily="18" charset="-127"/>
              </a:rPr>
              <a:t>키우기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928D7C9-5A8D-4573-A390-DBB43D3D9C62}"/>
              </a:ext>
            </a:extLst>
          </p:cNvPr>
          <p:cNvSpPr txBox="1">
            <a:spLocks/>
          </p:cNvSpPr>
          <p:nvPr/>
        </p:nvSpPr>
        <p:spPr>
          <a:xfrm>
            <a:off x="3594462" y="2936040"/>
            <a:ext cx="1611086" cy="9740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HY엽서M" pitchFamily="18" charset="-127"/>
                <a:ea typeface="HY엽서M" pitchFamily="18" charset="-127"/>
              </a:rPr>
              <a:t>파</a:t>
            </a:r>
            <a:endParaRPr lang="ko-KR" altLang="en-US" dirty="0">
              <a:solidFill>
                <a:schemeClr val="bg1"/>
              </a:solidFill>
              <a:latin typeface="HY엽서M" pitchFamily="18" charset="-127"/>
              <a:ea typeface="HY엽서M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928D7C9-5A8D-4573-A390-DBB43D3D9C62}"/>
              </a:ext>
            </a:extLst>
          </p:cNvPr>
          <p:cNvSpPr txBox="1">
            <a:spLocks/>
          </p:cNvSpPr>
          <p:nvPr/>
        </p:nvSpPr>
        <p:spPr>
          <a:xfrm>
            <a:off x="4518659" y="2760303"/>
            <a:ext cx="137377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solidFill>
                  <a:srgbClr val="00B0F0"/>
                </a:solidFill>
                <a:latin typeface="HY엽서M" pitchFamily="18" charset="-127"/>
                <a:ea typeface="HY엽서M" pitchFamily="18" charset="-127"/>
              </a:rPr>
              <a:t>댕</a:t>
            </a:r>
            <a:endParaRPr lang="ko-KR" altLang="en-US" dirty="0">
              <a:solidFill>
                <a:srgbClr val="00B0F0"/>
              </a:solidFill>
              <a:latin typeface="HY엽서M" pitchFamily="18" charset="-127"/>
              <a:ea typeface="HY엽서M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928D7C9-5A8D-4573-A390-DBB43D3D9C62}"/>
              </a:ext>
            </a:extLst>
          </p:cNvPr>
          <p:cNvSpPr txBox="1">
            <a:spLocks/>
          </p:cNvSpPr>
          <p:nvPr/>
        </p:nvSpPr>
        <p:spPr>
          <a:xfrm>
            <a:off x="5521232" y="3047897"/>
            <a:ext cx="1099457" cy="8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7030A0"/>
                </a:solidFill>
                <a:latin typeface="HY엽서M" pitchFamily="18" charset="-127"/>
                <a:ea typeface="HY엽서M" pitchFamily="18" charset="-127"/>
              </a:rPr>
              <a:t>이</a:t>
            </a:r>
            <a:endParaRPr lang="ko-KR" altLang="en-US" dirty="0">
              <a:solidFill>
                <a:schemeClr val="bg1"/>
              </a:solidFill>
              <a:latin typeface="HY엽서M" pitchFamily="18" charset="-127"/>
              <a:ea typeface="HY엽서M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11" b="89840" l="9836" r="89836">
                        <a14:foregroundMark x1="39016" y1="6684" x2="35082" y2="12567"/>
                        <a14:foregroundMark x1="49180" y1="6684" x2="46230" y2="10963"/>
                        <a14:foregroundMark x1="60984" y1="9091" x2="70492" y2="74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45" y="523516"/>
            <a:ext cx="29051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4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r>
              <a:rPr lang="ko-KR" altLang="en-US" dirty="0"/>
              <a:t> 상세설명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177EF5-6254-4645-A450-FCC22ACDEA6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977" y="1452563"/>
            <a:ext cx="6245598" cy="5167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0D96F-8EF3-4037-ADCF-C3E42C16EA66}"/>
              </a:ext>
            </a:extLst>
          </p:cNvPr>
          <p:cNvSpPr txBox="1"/>
          <p:nvPr/>
        </p:nvSpPr>
        <p:spPr>
          <a:xfrm>
            <a:off x="6234113" y="433894"/>
            <a:ext cx="4462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버튼 마다 이벤트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80FA5C-FD91-4521-8516-B79D05FD630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7448" y="1027906"/>
            <a:ext cx="5562679" cy="3262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DE8B96-B139-42E6-B81D-867C98CF11D3}"/>
              </a:ext>
            </a:extLst>
          </p:cNvPr>
          <p:cNvSpPr txBox="1"/>
          <p:nvPr/>
        </p:nvSpPr>
        <p:spPr>
          <a:xfrm>
            <a:off x="6905625" y="4327613"/>
            <a:ext cx="48863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각각 버튼마다 기능을 부여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프레임 크기를 설정</a:t>
            </a:r>
          </a:p>
        </p:txBody>
      </p:sp>
      <p:pic>
        <p:nvPicPr>
          <p:cNvPr id="9" name="그림 8" descr="클립아트이(가) 표시된 사진&#10;&#10;자동 생성된 설명">
            <a:extLst>
              <a:ext uri="{FF2B5EF4-FFF2-40B4-BE49-F238E27FC236}">
                <a16:creationId xmlns:a16="http://schemas.microsoft.com/office/drawing/2014/main" id="{13BEF245-7B58-4A07-B02F-1E4BF1940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06" y="4448175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81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258C6EE2-C041-416D-BDB4-2A1DB0320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55" y="684821"/>
            <a:ext cx="6488277" cy="58080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C925C5-C5FA-44F3-89BC-3FA266E9B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2" b="92244" l="9856" r="89904">
                        <a14:foregroundMark x1="38221" y1="37950" x2="47837" y2="57064"/>
                        <a14:foregroundMark x1="47837" y1="57064" x2="63462" y2="59003"/>
                        <a14:foregroundMark x1="63462" y1="59003" x2="68510" y2="41274"/>
                        <a14:foregroundMark x1="68510" y1="41274" x2="56971" y2="33241"/>
                        <a14:foregroundMark x1="56971" y1="33241" x2="49279" y2="44321"/>
                        <a14:foregroundMark x1="49279" y1="44321" x2="60577" y2="50139"/>
                        <a14:foregroundMark x1="60577" y1="50139" x2="57692" y2="46814"/>
                        <a14:foregroundMark x1="35337" y1="43213" x2="51442" y2="43490"/>
                        <a14:foregroundMark x1="51442" y1="43490" x2="65144" y2="39612"/>
                        <a14:foregroundMark x1="65144" y1="39612" x2="69471" y2="33241"/>
                        <a14:foregroundMark x1="45913" y1="91690" x2="62500" y2="92244"/>
                        <a14:foregroundMark x1="62500" y1="92244" x2="81971" y2="91690"/>
                        <a14:foregroundMark x1="13462" y1="16066" x2="12740" y2="37119"/>
                        <a14:foregroundMark x1="12740" y1="45983" x2="12740" y2="45983"/>
                        <a14:foregroundMark x1="88462" y1="65928" x2="88462" y2="74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5090" flipH="1">
            <a:off x="-745203" y="3744464"/>
            <a:ext cx="3962400" cy="34385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BA1BDD-7811-43B7-81C0-32175958D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2" b="92244" l="9856" r="89904">
                        <a14:foregroundMark x1="38221" y1="37950" x2="47837" y2="57064"/>
                        <a14:foregroundMark x1="47837" y1="57064" x2="63462" y2="59003"/>
                        <a14:foregroundMark x1="63462" y1="59003" x2="68510" y2="41274"/>
                        <a14:foregroundMark x1="68510" y1="41274" x2="56971" y2="33241"/>
                        <a14:foregroundMark x1="56971" y1="33241" x2="49279" y2="44321"/>
                        <a14:foregroundMark x1="49279" y1="44321" x2="60577" y2="50139"/>
                        <a14:foregroundMark x1="60577" y1="50139" x2="57692" y2="46814"/>
                        <a14:foregroundMark x1="35337" y1="43213" x2="51442" y2="43490"/>
                        <a14:foregroundMark x1="51442" y1="43490" x2="65144" y2="39612"/>
                        <a14:foregroundMark x1="65144" y1="39612" x2="69471" y2="33241"/>
                        <a14:foregroundMark x1="45913" y1="91690" x2="62500" y2="92244"/>
                        <a14:foregroundMark x1="62500" y1="92244" x2="81971" y2="91690"/>
                        <a14:foregroundMark x1="13462" y1="16066" x2="12740" y2="37119"/>
                        <a14:foregroundMark x1="12740" y1="45983" x2="12740" y2="45983"/>
                        <a14:foregroundMark x1="88462" y1="65928" x2="88462" y2="74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4910">
            <a:off x="8959516" y="3904311"/>
            <a:ext cx="39624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21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***			INFO			***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EF73F0-18BD-4E50-AE4A-AFCA2F1A4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757" y="1676401"/>
            <a:ext cx="4941094" cy="4908550"/>
          </a:xfrm>
        </p:spPr>
        <p:txBody>
          <a:bodyPr>
            <a:normAutofit/>
          </a:bodyPr>
          <a:lstStyle/>
          <a:p>
            <a:r>
              <a:rPr lang="en-US" altLang="ko-KR" dirty="0"/>
              <a:t>String</a:t>
            </a:r>
            <a:r>
              <a:rPr lang="ko-KR" altLang="en-US" dirty="0"/>
              <a:t>으로 문자열변수 지정</a:t>
            </a:r>
            <a:endParaRPr lang="en-US" altLang="ko-KR" dirty="0"/>
          </a:p>
          <a:p>
            <a:r>
              <a:rPr lang="en-US" altLang="ko-KR" dirty="0"/>
              <a:t>Int</a:t>
            </a:r>
            <a:r>
              <a:rPr lang="ko-KR" altLang="en-US" dirty="0"/>
              <a:t>로 변수들 지정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돈</a:t>
            </a:r>
            <a:r>
              <a:rPr lang="en-US" altLang="ko-KR" dirty="0"/>
              <a:t>, </a:t>
            </a:r>
            <a:r>
              <a:rPr lang="ko-KR" altLang="en-US" dirty="0"/>
              <a:t>경험치 증가 시스템 제작</a:t>
            </a:r>
            <a:endParaRPr lang="en-US" altLang="ko-KR" dirty="0"/>
          </a:p>
          <a:p>
            <a:r>
              <a:rPr lang="ko-KR" altLang="en-US" dirty="0"/>
              <a:t>이름변경 시스템 제작</a:t>
            </a:r>
            <a:endParaRPr lang="en-US" altLang="ko-KR" dirty="0"/>
          </a:p>
          <a:p>
            <a:r>
              <a:rPr lang="ko-KR" altLang="en-US" dirty="0"/>
              <a:t>캐쉬 충전시스템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전용코드 시스템 개발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E5CA2C7-7792-420B-A749-8CA4F8159889}"/>
              </a:ext>
            </a:extLst>
          </p:cNvPr>
          <p:cNvSpPr txBox="1">
            <a:spLocks/>
          </p:cNvSpPr>
          <p:nvPr/>
        </p:nvSpPr>
        <p:spPr>
          <a:xfrm>
            <a:off x="5945982" y="1676401"/>
            <a:ext cx="4941094" cy="4908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사용된 메소드</a:t>
            </a:r>
            <a:endParaRPr lang="en-US" altLang="ko-KR" dirty="0"/>
          </a:p>
          <a:p>
            <a:pPr lvl="1"/>
            <a:r>
              <a:rPr lang="en-US" altLang="ko-KR" dirty="0" err="1"/>
              <a:t>Cash_add</a:t>
            </a:r>
            <a:endParaRPr lang="en-US" altLang="ko-KR" dirty="0"/>
          </a:p>
          <a:p>
            <a:pPr lvl="1"/>
            <a:r>
              <a:rPr lang="en-US" altLang="ko-KR" dirty="0" err="1"/>
              <a:t>Name_change</a:t>
            </a:r>
            <a:endParaRPr lang="en-US" altLang="ko-KR" dirty="0"/>
          </a:p>
          <a:p>
            <a:pPr lvl="1"/>
            <a:r>
              <a:rPr lang="en-US" altLang="ko-KR" dirty="0" err="1"/>
              <a:t>exp_up</a:t>
            </a:r>
            <a:endParaRPr lang="en-US" altLang="ko-KR" dirty="0"/>
          </a:p>
          <a:p>
            <a:pPr lvl="1"/>
            <a:r>
              <a:rPr lang="en-US" altLang="ko-KR" dirty="0" err="1"/>
              <a:t>Money_UP</a:t>
            </a:r>
            <a:endParaRPr lang="en-US" altLang="ko-KR" dirty="0"/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id="{3023B25A-3110-4655-BCB9-F748E7F5A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891" y1="37539" x2="49185" y2="49527"/>
                        <a14:foregroundMark x1="49185" y1="49527" x2="59511" y2="38170"/>
                        <a14:foregroundMark x1="59511" y1="38170" x2="48913" y2="48265"/>
                        <a14:foregroundMark x1="48913" y1="48265" x2="50000" y2="62776"/>
                        <a14:foregroundMark x1="32065" y1="42587" x2="47826" y2="45741"/>
                        <a14:foregroundMark x1="47826" y1="45741" x2="62772" y2="42271"/>
                        <a14:foregroundMark x1="62772" y1="42271" x2="55978" y2="37539"/>
                        <a14:foregroundMark x1="51359" y1="40063" x2="52174" y2="42587"/>
                        <a14:foregroundMark x1="41848" y1="9779" x2="52174" y2="135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832" y="3001964"/>
            <a:ext cx="5051686" cy="435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8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INFO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EA43C8-8F42-468D-811E-B298F6939C2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4736" y="1506321"/>
            <a:ext cx="7194330" cy="4467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BBF5A-FD38-452F-9938-E95CC7405D58}"/>
              </a:ext>
            </a:extLst>
          </p:cNvPr>
          <p:cNvSpPr txBox="1"/>
          <p:nvPr/>
        </p:nvSpPr>
        <p:spPr>
          <a:xfrm>
            <a:off x="347663" y="1356899"/>
            <a:ext cx="425767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/>
              <a:t>String </a:t>
            </a:r>
            <a:r>
              <a:rPr lang="ko-KR" altLang="en-US" sz="2100" dirty="0"/>
              <a:t>으로 초기이름</a:t>
            </a:r>
            <a:r>
              <a:rPr lang="en-US" altLang="ko-KR" sz="2100" dirty="0"/>
              <a:t>:</a:t>
            </a:r>
            <a:r>
              <a:rPr lang="ko-KR" altLang="en-US" sz="2100" dirty="0" err="1"/>
              <a:t>파댕이</a:t>
            </a:r>
            <a:r>
              <a:rPr lang="ko-KR" altLang="en-US" sz="2100" dirty="0"/>
              <a:t> 지정</a:t>
            </a:r>
            <a:endParaRPr lang="en-US" altLang="ko-KR" sz="2100" dirty="0"/>
          </a:p>
          <a:p>
            <a:endParaRPr lang="en-US" altLang="ko-KR" sz="2100" dirty="0"/>
          </a:p>
          <a:p>
            <a:r>
              <a:rPr lang="en-US" altLang="ko-KR" sz="2100" dirty="0"/>
              <a:t>Int</a:t>
            </a:r>
            <a:r>
              <a:rPr lang="ko-KR" altLang="en-US" sz="2100" dirty="0"/>
              <a:t>로 쿠폰과 레벨</a:t>
            </a:r>
            <a:r>
              <a:rPr lang="en-US" altLang="ko-KR" sz="2100" dirty="0"/>
              <a:t>, </a:t>
            </a:r>
            <a:r>
              <a:rPr lang="ko-KR" altLang="en-US" sz="2100" dirty="0"/>
              <a:t>경험치</a:t>
            </a:r>
            <a:r>
              <a:rPr lang="en-US" altLang="ko-KR" sz="2100" dirty="0"/>
              <a:t>, </a:t>
            </a:r>
            <a:r>
              <a:rPr lang="ko-KR" altLang="en-US" sz="2100" dirty="0" err="1"/>
              <a:t>필요항경험치</a:t>
            </a:r>
            <a:r>
              <a:rPr lang="en-US" altLang="ko-KR" sz="2100" dirty="0"/>
              <a:t>,</a:t>
            </a:r>
            <a:r>
              <a:rPr lang="ko-KR" altLang="en-US" sz="2100" dirty="0"/>
              <a:t> 증가 </a:t>
            </a:r>
            <a:r>
              <a:rPr lang="ko-KR" altLang="en-US" sz="2100" dirty="0" err="1"/>
              <a:t>셩험치</a:t>
            </a:r>
            <a:r>
              <a:rPr lang="en-US" altLang="ko-KR" sz="2100" dirty="0"/>
              <a:t>, </a:t>
            </a:r>
            <a:r>
              <a:rPr lang="ko-KR" altLang="en-US" sz="2100" dirty="0"/>
              <a:t>돈</a:t>
            </a:r>
            <a:r>
              <a:rPr lang="en-US" altLang="ko-KR" sz="2100" dirty="0"/>
              <a:t>, </a:t>
            </a:r>
            <a:r>
              <a:rPr lang="ko-KR" altLang="en-US" sz="2100" dirty="0"/>
              <a:t>캐쉬</a:t>
            </a:r>
            <a:r>
              <a:rPr lang="en-US" altLang="ko-KR" sz="2100" dirty="0"/>
              <a:t>, </a:t>
            </a:r>
            <a:r>
              <a:rPr lang="ko-KR" altLang="en-US" sz="2100" dirty="0"/>
              <a:t>스킨 등 정의</a:t>
            </a:r>
            <a:endParaRPr lang="en-US" altLang="ko-KR" sz="2100" dirty="0"/>
          </a:p>
          <a:p>
            <a:endParaRPr lang="en-US" altLang="ko-KR" sz="2100" dirty="0"/>
          </a:p>
          <a:p>
            <a:r>
              <a:rPr lang="en-US" altLang="ko-KR" sz="2100" dirty="0"/>
              <a:t>Input</a:t>
            </a:r>
            <a:r>
              <a:rPr lang="ko-KR" altLang="en-US" sz="2100" dirty="0"/>
              <a:t> 변수 </a:t>
            </a:r>
            <a:r>
              <a:rPr lang="en-US" altLang="ko-KR" sz="2100" dirty="0"/>
              <a:t>2</a:t>
            </a:r>
            <a:r>
              <a:rPr lang="ko-KR" altLang="en-US" sz="2100" dirty="0"/>
              <a:t>개 지정</a:t>
            </a:r>
            <a:endParaRPr lang="en-US" altLang="ko-KR" sz="2100" dirty="0"/>
          </a:p>
          <a:p>
            <a:endParaRPr lang="en-US" altLang="ko-KR" sz="2100" dirty="0"/>
          </a:p>
          <a:p>
            <a:r>
              <a:rPr lang="ko-KR" altLang="en-US" sz="2100" dirty="0"/>
              <a:t>돈을 올리는 메소드 설정</a:t>
            </a:r>
            <a:endParaRPr lang="en-US" altLang="ko-KR" sz="2100" dirty="0"/>
          </a:p>
          <a:p>
            <a:endParaRPr lang="en-US" altLang="ko-KR" sz="2100" dirty="0"/>
          </a:p>
          <a:p>
            <a:r>
              <a:rPr lang="ko-KR" altLang="en-US" sz="2100" dirty="0"/>
              <a:t>깜짝 보상 시스템 구현</a:t>
            </a:r>
            <a:r>
              <a:rPr lang="en-US" altLang="ko-KR" sz="2100" dirty="0"/>
              <a:t>(PD)</a:t>
            </a:r>
          </a:p>
          <a:p>
            <a:endParaRPr lang="en-US" altLang="ko-KR" sz="2100" dirty="0"/>
          </a:p>
          <a:p>
            <a:r>
              <a:rPr lang="en-US" altLang="ko-KR" sz="2100" dirty="0"/>
              <a:t>1</a:t>
            </a:r>
            <a:r>
              <a:rPr lang="ko-KR" altLang="en-US" sz="2100" dirty="0"/>
              <a:t>클릭에 지정된 값 만큼 돈이 추가됨</a:t>
            </a:r>
            <a:endParaRPr lang="en-US" altLang="ko-KR" sz="2100" dirty="0"/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id="{DAA1CD66-1A49-42D0-AE98-7576059A2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06" y="4448175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62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INFO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0B902D-AC86-41F5-94FA-07A2DE4BCF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5735"/>
          <a:stretch/>
        </p:blipFill>
        <p:spPr>
          <a:xfrm>
            <a:off x="4076700" y="1405707"/>
            <a:ext cx="7924800" cy="4963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27F75-5160-41D7-983C-489796BCD004}"/>
              </a:ext>
            </a:extLst>
          </p:cNvPr>
          <p:cNvSpPr txBox="1"/>
          <p:nvPr/>
        </p:nvSpPr>
        <p:spPr>
          <a:xfrm>
            <a:off x="190500" y="1690688"/>
            <a:ext cx="36957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경험치를 올리는 메소드 추가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메소드 내에 </a:t>
            </a:r>
            <a:r>
              <a:rPr lang="en-US" altLang="ko-KR" dirty="0"/>
              <a:t>if</a:t>
            </a:r>
            <a:r>
              <a:rPr lang="ko-KR" altLang="en-US" dirty="0"/>
              <a:t>로 조건 지정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깜짝 보상 시스템 구현</a:t>
            </a:r>
            <a:r>
              <a:rPr lang="en-US" altLang="ko-KR" dirty="0"/>
              <a:t>(CASH)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클릭당 지정된 경험치를 줌</a:t>
            </a:r>
            <a:endParaRPr lang="en-US" altLang="ko-KR" dirty="0"/>
          </a:p>
          <a:p>
            <a:br>
              <a:rPr lang="en-US" altLang="ko-KR" dirty="0"/>
            </a:br>
            <a:r>
              <a:rPr lang="ko-KR" altLang="en-US" dirty="0"/>
              <a:t>레벨을 </a:t>
            </a:r>
            <a:r>
              <a:rPr lang="en-US" altLang="ko-KR" dirty="0"/>
              <a:t>1</a:t>
            </a:r>
            <a:r>
              <a:rPr lang="ko-KR" altLang="en-US" dirty="0"/>
              <a:t>을 올리면</a:t>
            </a:r>
            <a:r>
              <a:rPr lang="en-US" altLang="ko-KR" dirty="0"/>
              <a:t> exp</a:t>
            </a:r>
            <a:r>
              <a:rPr lang="ko-KR" altLang="en-US" dirty="0"/>
              <a:t>값은 </a:t>
            </a:r>
            <a:r>
              <a:rPr lang="en-US" altLang="ko-KR" dirty="0"/>
              <a:t>0</a:t>
            </a:r>
            <a:r>
              <a:rPr lang="ko-KR" altLang="en-US" dirty="0" err="1"/>
              <a:t>이됨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Level</a:t>
            </a:r>
            <a:r>
              <a:rPr lang="ko-KR" altLang="en-US" dirty="0"/>
              <a:t>이 </a:t>
            </a:r>
            <a:r>
              <a:rPr lang="en-US" altLang="ko-KR" dirty="0"/>
              <a:t>10</a:t>
            </a:r>
            <a:r>
              <a:rPr lang="ko-KR" altLang="en-US" dirty="0"/>
              <a:t>의 배수면 경험치가 </a:t>
            </a:r>
            <a:r>
              <a:rPr lang="en-US" altLang="ko-KR" dirty="0"/>
              <a:t>50</a:t>
            </a:r>
            <a:r>
              <a:rPr lang="ko-KR" altLang="en-US" dirty="0"/>
              <a:t>씩 증가됨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Level</a:t>
            </a:r>
            <a:r>
              <a:rPr lang="ko-KR" altLang="en-US" dirty="0"/>
              <a:t>이 </a:t>
            </a:r>
            <a:r>
              <a:rPr lang="en-US" altLang="ko-KR" dirty="0"/>
              <a:t>99</a:t>
            </a:r>
            <a:r>
              <a:rPr lang="ko-KR" altLang="en-US" dirty="0"/>
              <a:t>면 경험치와 필요 </a:t>
            </a:r>
            <a:r>
              <a:rPr lang="ko-KR" altLang="en-US" dirty="0" err="1"/>
              <a:t>경험치값을</a:t>
            </a:r>
            <a:r>
              <a:rPr lang="ko-KR" altLang="en-US" dirty="0"/>
              <a:t> 초기화함</a:t>
            </a:r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id="{C2F0CFD0-14D4-4520-B084-6FA941084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06" y="4448175"/>
            <a:ext cx="4591050" cy="4343400"/>
          </a:xfrm>
          <a:prstGeom prst="rect">
            <a:avLst/>
          </a:prstGeom>
        </p:spPr>
      </p:pic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id="{1E517DFF-E810-4EAE-AFB9-9C3AC120A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0456" y="5456993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54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INFO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123ED9-00D2-4C59-9C34-76936636D47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6262" y="1533525"/>
            <a:ext cx="11039475" cy="2533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781C44-5861-4DA1-8181-092C8793FC2A}"/>
              </a:ext>
            </a:extLst>
          </p:cNvPr>
          <p:cNvSpPr txBox="1"/>
          <p:nvPr/>
        </p:nvSpPr>
        <p:spPr>
          <a:xfrm>
            <a:off x="2440656" y="4156799"/>
            <a:ext cx="10782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닉네임 변경을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닉네임 변경은 </a:t>
            </a:r>
            <a:r>
              <a:rPr lang="en-US" altLang="ko-KR" dirty="0"/>
              <a:t>2~8</a:t>
            </a:r>
            <a:r>
              <a:rPr lang="ko-KR" altLang="en-US" dirty="0"/>
              <a:t>자 사이의 글자 수만 가능 하게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</a:t>
            </a:r>
            <a:r>
              <a:rPr lang="ko-KR" altLang="en-US" dirty="0"/>
              <a:t>사용으로 </a:t>
            </a:r>
            <a:r>
              <a:rPr lang="en-US" altLang="ko-KR" dirty="0" err="1"/>
              <a:t>warning_message</a:t>
            </a:r>
            <a:r>
              <a:rPr lang="en-US" altLang="ko-KR" dirty="0"/>
              <a:t> </a:t>
            </a:r>
            <a:r>
              <a:rPr lang="ko-KR" altLang="en-US" dirty="0"/>
              <a:t>출력과 함께 닉네임 변경창을 </a:t>
            </a:r>
            <a:r>
              <a:rPr lang="ko-KR" altLang="en-US" dirty="0" err="1"/>
              <a:t>다시연다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Else</a:t>
            </a:r>
            <a:r>
              <a:rPr lang="ko-KR" altLang="en-US" dirty="0"/>
              <a:t>로 </a:t>
            </a:r>
            <a:r>
              <a:rPr lang="en-US" altLang="ko-KR" dirty="0"/>
              <a:t>2~8</a:t>
            </a:r>
            <a:r>
              <a:rPr lang="ko-KR" altLang="en-US" dirty="0"/>
              <a:t>자가 </a:t>
            </a:r>
            <a:r>
              <a:rPr lang="ko-KR" altLang="en-US" dirty="0" err="1"/>
              <a:t>맞다면</a:t>
            </a:r>
            <a:r>
              <a:rPr lang="ko-KR" altLang="en-US" dirty="0"/>
              <a:t> 이름을 바꾸고 창을 </a:t>
            </a:r>
            <a:r>
              <a:rPr lang="ko-KR" altLang="en-US" dirty="0" err="1"/>
              <a:t>종료시킴</a:t>
            </a:r>
            <a:endParaRPr lang="ko-KR" altLang="en-US" dirty="0"/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id="{84783CFB-AF40-413C-845D-CA7863761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4414" y="5195945"/>
            <a:ext cx="4591050" cy="4343400"/>
          </a:xfrm>
          <a:prstGeom prst="rect">
            <a:avLst/>
          </a:prstGeom>
        </p:spPr>
      </p:pic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id="{88856B41-FCC7-4662-8E4C-80C798937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06" y="4448175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39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***		  CASH			***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EF73F0-18BD-4E50-AE4A-AFCA2F1A4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1907" y="1627188"/>
            <a:ext cx="4941094" cy="490855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Jframe</a:t>
            </a:r>
            <a:r>
              <a:rPr lang="ko-KR" altLang="en-US" dirty="0"/>
              <a:t> 기본적인 </a:t>
            </a:r>
            <a:r>
              <a:rPr lang="ko-KR" altLang="en-US" dirty="0" err="1"/>
              <a:t>특제작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Jlbel</a:t>
            </a:r>
            <a:r>
              <a:rPr lang="ko-KR" altLang="en-US" dirty="0"/>
              <a:t>로 제목지정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JButton</a:t>
            </a:r>
            <a:r>
              <a:rPr lang="ko-KR" altLang="en-US" dirty="0"/>
              <a:t>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54B707-9B5F-40E0-8805-BB129E554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1" b="89915" l="9499" r="92919">
                        <a14:foregroundMark x1="39206" y1="32386" x2="39206" y2="32386"/>
                        <a14:foregroundMark x1="37478" y1="27983" x2="35751" y2="29688"/>
                        <a14:foregroundMark x1="38515" y1="29545" x2="36269" y2="31392"/>
                        <a14:foregroundMark x1="29879" y1="31392" x2="29879" y2="31392"/>
                        <a14:foregroundMark x1="29879" y1="33097" x2="29879" y2="33097"/>
                        <a14:foregroundMark x1="32470" y1="33807" x2="32470" y2="33807"/>
                        <a14:foregroundMark x1="34888" y1="33807" x2="34888" y2="33807"/>
                        <a14:foregroundMark x1="37133" y1="31818" x2="39206" y2="29545"/>
                        <a14:foregroundMark x1="40415" y1="27273" x2="40415" y2="26420"/>
                        <a14:foregroundMark x1="37651" y1="25852" x2="34888" y2="25710"/>
                        <a14:foregroundMark x1="31606" y1="26420" x2="29016" y2="32528"/>
                        <a14:foregroundMark x1="49914" y1="39063" x2="49914" y2="39063"/>
                        <a14:foregroundMark x1="92919" y1="35511" x2="92919" y2="35511"/>
                        <a14:foregroundMark x1="91537" y1="35227" x2="91537" y2="35227"/>
                        <a14:foregroundMark x1="90674" y1="36648" x2="91883" y2="34233"/>
                        <a14:foregroundMark x1="82729" y1="35511" x2="81865" y2="35511"/>
                        <a14:foregroundMark x1="36788" y1="27557" x2="36788" y2="27557"/>
                        <a14:foregroundMark x1="38342" y1="26420" x2="38515" y2="31108"/>
                        <a14:foregroundMark x1="37651" y1="26136" x2="29016" y2="28693"/>
                        <a14:foregroundMark x1="29016" y1="28693" x2="30915" y2="35653"/>
                        <a14:foregroundMark x1="30915" y1="35653" x2="40069" y2="33665"/>
                        <a14:foregroundMark x1="40069" y1="33665" x2="40933" y2="30966"/>
                        <a14:foregroundMark x1="49050" y1="38778" x2="49050" y2="38778"/>
                        <a14:foregroundMark x1="9499" y1="23011" x2="9499" y2="230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1" y="2952751"/>
            <a:ext cx="3732923" cy="453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6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CASH</a:t>
            </a:r>
            <a:r>
              <a:rPr lang="ko-KR" altLang="en-US" dirty="0"/>
              <a:t> 상세설명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34FE9D3-8DFD-4033-88DA-537B7FAE0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146" y="691401"/>
            <a:ext cx="6702840" cy="4923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16C336-E108-498C-B083-DBADE476E13C}"/>
              </a:ext>
            </a:extLst>
          </p:cNvPr>
          <p:cNvSpPr txBox="1"/>
          <p:nvPr/>
        </p:nvSpPr>
        <p:spPr>
          <a:xfrm>
            <a:off x="159915" y="2598753"/>
            <a:ext cx="4750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전반적으로 프레임을 잡아준다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프레임에 제목을 지정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전체적인 글꼴</a:t>
            </a:r>
            <a:r>
              <a:rPr lang="en-US" altLang="ko-KR" dirty="0"/>
              <a:t>(</a:t>
            </a:r>
            <a:r>
              <a:rPr lang="ko-KR" altLang="en-US" dirty="0"/>
              <a:t>굴림</a:t>
            </a:r>
            <a:r>
              <a:rPr lang="en-US" altLang="ko-KR" dirty="0"/>
              <a:t>,13pt)</a:t>
            </a:r>
            <a:r>
              <a:rPr lang="ko-KR" altLang="en-US" dirty="0"/>
              <a:t>설정</a:t>
            </a:r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id="{05418385-A5B3-48BA-B71F-096E4951E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1860" y="5113353"/>
            <a:ext cx="4591050" cy="4343400"/>
          </a:xfrm>
          <a:prstGeom prst="rect">
            <a:avLst/>
          </a:prstGeom>
        </p:spPr>
      </p:pic>
      <p:pic>
        <p:nvPicPr>
          <p:cNvPr id="9" name="그림 8" descr="클립아트이(가) 표시된 사진&#10;&#10;자동 생성된 설명">
            <a:extLst>
              <a:ext uri="{FF2B5EF4-FFF2-40B4-BE49-F238E27FC236}">
                <a16:creationId xmlns:a16="http://schemas.microsoft.com/office/drawing/2014/main" id="{F3EEE664-F628-403F-B3A0-8242812FA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06" y="4448175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63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CASH</a:t>
            </a:r>
            <a:r>
              <a:rPr lang="ko-KR" altLang="en-US" dirty="0"/>
              <a:t> 상세설명</a:t>
            </a:r>
          </a:p>
        </p:txBody>
      </p:sp>
      <p:pic>
        <p:nvPicPr>
          <p:cNvPr id="5" name="그림 4" descr="모니터, 화면이(가) 표시된 사진&#10;&#10;자동 생성된 설명">
            <a:extLst>
              <a:ext uri="{FF2B5EF4-FFF2-40B4-BE49-F238E27FC236}">
                <a16:creationId xmlns:a16="http://schemas.microsoft.com/office/drawing/2014/main" id="{29EE0F97-65C3-43FC-A210-D18C42CCD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39" y="4030408"/>
            <a:ext cx="3867690" cy="1848108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A1B2B78-B16B-48DB-AAAF-1E5EBABA6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567" y="1332854"/>
            <a:ext cx="7701485" cy="4562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EAC075-5F63-4E8A-B830-5AEBFED9ACAA}"/>
              </a:ext>
            </a:extLst>
          </p:cNvPr>
          <p:cNvSpPr txBox="1"/>
          <p:nvPr/>
        </p:nvSpPr>
        <p:spPr>
          <a:xfrm>
            <a:off x="236517" y="1999083"/>
            <a:ext cx="3869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각각의 버튼을 생성한다</a:t>
            </a:r>
            <a:r>
              <a:rPr lang="en-US" altLang="ko-KR" dirty="0"/>
              <a:t>.(+</a:t>
            </a:r>
            <a:r>
              <a:rPr lang="ko-KR" altLang="en-US" dirty="0"/>
              <a:t>위치지정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반복문으로 정규표현식을 사용하여 입력 형태를 검사하는 코드 제작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생성된 코드를 검사하는 코드 설정</a:t>
            </a:r>
            <a:endParaRPr lang="en-US" altLang="ko-KR" dirty="0"/>
          </a:p>
        </p:txBody>
      </p:sp>
      <p:pic>
        <p:nvPicPr>
          <p:cNvPr id="9" name="그림 8" descr="클립아트이(가) 표시된 사진&#10;&#10;자동 생성된 설명">
            <a:extLst>
              <a:ext uri="{FF2B5EF4-FFF2-40B4-BE49-F238E27FC236}">
                <a16:creationId xmlns:a16="http://schemas.microsoft.com/office/drawing/2014/main" id="{B26D6FEB-BC05-42C0-A152-0379780BD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0916" y="4954462"/>
            <a:ext cx="4591050" cy="4343400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:a16="http://schemas.microsoft.com/office/drawing/2014/main" id="{E3865D7C-C006-46F3-8E30-A0CE784BB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06" y="4448175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09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CASH</a:t>
            </a:r>
            <a:r>
              <a:rPr lang="ko-KR" altLang="en-US" dirty="0"/>
              <a:t> 상세설명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A540E8-E3BA-4A7B-8FBF-884F84C21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934" y="2710926"/>
            <a:ext cx="5789059" cy="2759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859D21-3FAF-47F6-8926-CE77B45E5872}"/>
              </a:ext>
            </a:extLst>
          </p:cNvPr>
          <p:cNvSpPr txBox="1"/>
          <p:nvPr/>
        </p:nvSpPr>
        <p:spPr>
          <a:xfrm>
            <a:off x="539437" y="3732041"/>
            <a:ext cx="3818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프레임 크기와 프레임을 보이도록 설정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id="{5657153C-B0D7-4FBC-9DF1-2C38BCA48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518" y="4448175"/>
            <a:ext cx="4591050" cy="4343400"/>
          </a:xfrm>
          <a:prstGeom prst="rect">
            <a:avLst/>
          </a:prstGeom>
        </p:spPr>
      </p:pic>
      <p:pic>
        <p:nvPicPr>
          <p:cNvPr id="9" name="그림 8" descr="클립아트이(가) 표시된 사진&#10;&#10;자동 생성된 설명">
            <a:extLst>
              <a:ext uri="{FF2B5EF4-FFF2-40B4-BE49-F238E27FC236}">
                <a16:creationId xmlns:a16="http://schemas.microsoft.com/office/drawing/2014/main" id="{8A4A5213-5DF9-4228-A0EF-4EAA46ABD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06" y="4448175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9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06090B6-03F2-4321-A084-0CDDF6EF01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28D7C9-5A8D-4573-A390-DBB43D3D9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EEA748-2E85-4C4A-9F59-728ECD48B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334" y="175895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팀장</a:t>
            </a:r>
            <a:r>
              <a:rPr lang="en-US" altLang="ko-KR" dirty="0"/>
              <a:t>(</a:t>
            </a:r>
            <a:r>
              <a:rPr lang="ko-KR" altLang="en-US" dirty="0" err="1"/>
              <a:t>머장님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en-US" altLang="ko-KR" dirty="0"/>
              <a:t>					 </a:t>
            </a:r>
            <a:endParaRPr lang="en-US" altLang="ko-KR" sz="3200" dirty="0"/>
          </a:p>
          <a:p>
            <a:r>
              <a:rPr lang="ko-KR" altLang="en-US" sz="3600" dirty="0"/>
              <a:t> 팀원</a:t>
            </a:r>
            <a:endParaRPr lang="en-US" altLang="ko-KR" sz="3600" dirty="0"/>
          </a:p>
          <a:p>
            <a:pPr lvl="1"/>
            <a:r>
              <a:rPr lang="ko-KR" altLang="en-US" sz="3200" dirty="0"/>
              <a:t>정다운</a:t>
            </a:r>
            <a:endParaRPr lang="en-US" altLang="ko-KR" sz="3200" dirty="0"/>
          </a:p>
          <a:p>
            <a:pPr lvl="1"/>
            <a:r>
              <a:rPr lang="ko-KR" altLang="en-US" sz="3200" dirty="0" err="1"/>
              <a:t>장진홍</a:t>
            </a:r>
            <a:endParaRPr lang="en-US" altLang="ko-KR" sz="3200" dirty="0"/>
          </a:p>
          <a:p>
            <a:pPr lvl="1"/>
            <a:r>
              <a:rPr lang="ko-KR" altLang="en-US" sz="3200" dirty="0"/>
              <a:t>김기태</a:t>
            </a:r>
            <a:endParaRPr lang="en-US" altLang="ko-KR" sz="3200" dirty="0"/>
          </a:p>
          <a:p>
            <a:pPr lvl="1"/>
            <a:r>
              <a:rPr lang="ko-KR" altLang="en-US" sz="3200" dirty="0" err="1"/>
              <a:t>성익현</a:t>
            </a:r>
            <a:endParaRPr lang="ko-KR" altLang="en-US" sz="3200" dirty="0"/>
          </a:p>
        </p:txBody>
      </p:sp>
      <p:pic>
        <p:nvPicPr>
          <p:cNvPr id="6" name="그림 5" descr="자연, 불, 벽난로, 건물이(가) 표시된 사진&#10;&#10;자동 생성된 설명">
            <a:extLst>
              <a:ext uri="{FF2B5EF4-FFF2-40B4-BE49-F238E27FC236}">
                <a16:creationId xmlns:a16="http://schemas.microsoft.com/office/drawing/2014/main" id="{40DD3D01-5249-4A6A-AF3C-896EA4AD7A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4"/>
          <a:stretch/>
        </p:blipFill>
        <p:spPr>
          <a:xfrm flipH="1">
            <a:off x="6986588" y="757961"/>
            <a:ext cx="1928812" cy="2776773"/>
          </a:xfrm>
          <a:prstGeom prst="rect">
            <a:avLst/>
          </a:prstGeom>
        </p:spPr>
      </p:pic>
      <p:pic>
        <p:nvPicPr>
          <p:cNvPr id="7" name="그림 6" descr="자연, 불, 벽난로, 건물이(가) 표시된 사진&#10;&#10;자동 생성된 설명">
            <a:extLst>
              <a:ext uri="{FF2B5EF4-FFF2-40B4-BE49-F238E27FC236}">
                <a16:creationId xmlns:a16="http://schemas.microsoft.com/office/drawing/2014/main" id="{BEEA829C-A7C7-4763-A7AD-FA0546C261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4"/>
          <a:stretch/>
        </p:blipFill>
        <p:spPr>
          <a:xfrm>
            <a:off x="3557588" y="757961"/>
            <a:ext cx="1928812" cy="27767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15B74D-B85E-4E41-998B-E30053F865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36" b="89767" l="6577" r="93274">
                        <a14:foregroundMark x1="44843" y1="9515" x2="44843" y2="9515"/>
                        <a14:foregroundMark x1="88042" y1="30162" x2="88042" y2="30162"/>
                        <a14:foregroundMark x1="83408" y1="12567" x2="83408" y2="12567"/>
                        <a14:foregroundMark x1="83259" y1="12029" x2="83259" y2="12029"/>
                        <a14:foregroundMark x1="88939" y1="32675" x2="88939" y2="32675"/>
                        <a14:foregroundMark x1="89387" y1="33573" x2="89387" y2="35189"/>
                        <a14:foregroundMark x1="89387" y1="36804" x2="89387" y2="36804"/>
                        <a14:foregroundMark x1="8670" y1="19749" x2="8670" y2="19749"/>
                        <a14:foregroundMark x1="6876" y1="34650" x2="6876" y2="34650"/>
                        <a14:foregroundMark x1="7773" y1="32496" x2="6726" y2="31239"/>
                        <a14:foregroundMark x1="7773" y1="37702" x2="7773" y2="38241"/>
                        <a14:foregroundMark x1="7025" y1="39497" x2="7025" y2="39497"/>
                        <a14:foregroundMark x1="10762" y1="45063" x2="10762" y2="45601"/>
                        <a14:foregroundMark x1="10463" y1="45601" x2="10015" y2="43268"/>
                        <a14:foregroundMark x1="10164" y1="46499" x2="10463" y2="48294"/>
                        <a14:foregroundMark x1="92227" y1="20108" x2="92377" y2="22801"/>
                        <a14:foregroundMark x1="93274" y1="20108" x2="93274" y2="20108"/>
                        <a14:foregroundMark x1="92975" y1="21724" x2="92975" y2="21724"/>
                        <a14:foregroundMark x1="92227" y1="18851" x2="92227" y2="18851"/>
                        <a14:foregroundMark x1="38714" y1="29982" x2="34230" y2="37882"/>
                        <a14:foregroundMark x1="34230" y1="37882" x2="32735" y2="47935"/>
                        <a14:foregroundMark x1="32735" y1="47935" x2="39163" y2="39318"/>
                        <a14:foregroundMark x1="39163" y1="39318" x2="40807" y2="30341"/>
                        <a14:foregroundMark x1="40807" y1="30341" x2="33333" y2="32316"/>
                        <a14:foregroundMark x1="33333" y1="32316" x2="31689" y2="44345"/>
                        <a14:foregroundMark x1="31689" y1="44345" x2="38266" y2="49731"/>
                        <a14:foregroundMark x1="38266" y1="49731" x2="47085" y2="46679"/>
                        <a14:foregroundMark x1="47085" y1="46679" x2="50075" y2="38420"/>
                        <a14:foregroundMark x1="50075" y1="38420" x2="44544" y2="28366"/>
                        <a14:foregroundMark x1="44544" y1="28366" x2="34081" y2="30880"/>
                        <a14:foregroundMark x1="34081" y1="30880" x2="29447" y2="39497"/>
                        <a14:foregroundMark x1="29447" y1="39497" x2="37220" y2="40036"/>
                        <a14:foregroundMark x1="37220" y1="40036" x2="40807" y2="30162"/>
                        <a14:foregroundMark x1="40807" y1="30162" x2="31988" y2="29084"/>
                        <a14:foregroundMark x1="31988" y1="29084" x2="26756" y2="36984"/>
                        <a14:foregroundMark x1="26756" y1="36984" x2="30344" y2="45601"/>
                        <a14:foregroundMark x1="30344" y1="45601" x2="38117" y2="46320"/>
                        <a14:foregroundMark x1="30045" y1="28187" x2="38714" y2="23160"/>
                        <a14:foregroundMark x1="38714" y1="23160" x2="46637" y2="25853"/>
                        <a14:foregroundMark x1="46637" y1="25853" x2="40508" y2="51526"/>
                        <a14:foregroundMark x1="60538" y1="15619" x2="57399" y2="26212"/>
                        <a14:foregroundMark x1="57399" y1="26212" x2="57549" y2="35548"/>
                        <a14:foregroundMark x1="57549" y1="35548" x2="65620" y2="41652"/>
                        <a14:foregroundMark x1="65620" y1="41652" x2="73094" y2="43268"/>
                        <a14:foregroundMark x1="73094" y1="43268" x2="76383" y2="35189"/>
                        <a14:foregroundMark x1="76383" y1="35189" x2="72945" y2="22980"/>
                        <a14:foregroundMark x1="72945" y1="22980" x2="64126" y2="19390"/>
                        <a14:foregroundMark x1="64126" y1="19390" x2="57848" y2="25314"/>
                        <a14:foregroundMark x1="57848" y1="25314" x2="55755" y2="35368"/>
                        <a14:foregroundMark x1="55755" y1="35368" x2="55755" y2="35368"/>
                        <a14:foregroundMark x1="51719" y1="37702" x2="47982" y2="49551"/>
                        <a14:foregroundMark x1="47982" y1="49551" x2="49925" y2="59605"/>
                        <a14:foregroundMark x1="49925" y1="59605" x2="58296" y2="60323"/>
                        <a14:foregroundMark x1="58296" y1="60323" x2="65172" y2="53501"/>
                        <a14:foregroundMark x1="65172" y1="53501" x2="63827" y2="40575"/>
                        <a14:foregroundMark x1="63827" y1="40575" x2="58445" y2="30700"/>
                        <a14:foregroundMark x1="58445" y1="30700" x2="50972" y2="25135"/>
                        <a14:foregroundMark x1="50972" y1="25135" x2="39910" y2="28905"/>
                        <a14:foregroundMark x1="39910" y1="28905" x2="33483" y2="33752"/>
                        <a14:foregroundMark x1="29895" y1="30700" x2="24066" y2="38959"/>
                        <a14:foregroundMark x1="24066" y1="38959" x2="28550" y2="48833"/>
                        <a14:foregroundMark x1="28550" y1="48833" x2="35725" y2="53501"/>
                        <a14:foregroundMark x1="35725" y1="53501" x2="44694" y2="54578"/>
                        <a14:foregroundMark x1="44694" y1="54578" x2="46637" y2="42908"/>
                        <a14:foregroundMark x1="46637" y1="42908" x2="38864" y2="36625"/>
                        <a14:foregroundMark x1="38864" y1="36625" x2="32586" y2="37163"/>
                        <a14:foregroundMark x1="53961" y1="31239" x2="48430" y2="54758"/>
                        <a14:foregroundMark x1="48430" y1="54758" x2="57100" y2="56732"/>
                        <a14:foregroundMark x1="57100" y1="56732" x2="63378" y2="50808"/>
                        <a14:foregroundMark x1="63378" y1="50808" x2="60837" y2="37343"/>
                        <a14:foregroundMark x1="60837" y1="37343" x2="54559" y2="30880"/>
                        <a14:foregroundMark x1="54559" y1="30880" x2="46338" y2="38061"/>
                        <a14:foregroundMark x1="46338" y1="38061" x2="43199" y2="48294"/>
                        <a14:foregroundMark x1="43199" y1="48294" x2="43498" y2="52424"/>
                        <a14:foregroundMark x1="56801" y1="35548" x2="58894" y2="56732"/>
                        <a14:foregroundMark x1="58894" y1="56732" x2="58146" y2="38241"/>
                        <a14:foregroundMark x1="58146" y1="38241" x2="55904" y2="47038"/>
                        <a14:foregroundMark x1="55904" y1="47038" x2="56054" y2="40036"/>
                        <a14:foregroundMark x1="63827" y1="21185" x2="67564" y2="30341"/>
                        <a14:foregroundMark x1="67564" y1="30341" x2="67564" y2="20108"/>
                        <a14:foregroundMark x1="67564" y1="20108" x2="67862" y2="33214"/>
                        <a14:foregroundMark x1="67862" y1="33214" x2="70553" y2="41831"/>
                        <a14:foregroundMark x1="70553" y1="41831" x2="73692" y2="32316"/>
                        <a14:foregroundMark x1="73692" y1="32316" x2="66368" y2="37702"/>
                        <a14:foregroundMark x1="66368" y1="37702" x2="66368" y2="36445"/>
                        <a14:foregroundMark x1="64574" y1="28187" x2="61435" y2="290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579">
            <a:off x="3201467" y="3249320"/>
            <a:ext cx="2116931" cy="17625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7A104C-DA5D-4519-93CB-DAB2E29A35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36" b="89767" l="6577" r="93274">
                        <a14:foregroundMark x1="44843" y1="9515" x2="44843" y2="9515"/>
                        <a14:foregroundMark x1="88042" y1="30162" x2="88042" y2="30162"/>
                        <a14:foregroundMark x1="83408" y1="12567" x2="83408" y2="12567"/>
                        <a14:foregroundMark x1="83259" y1="12029" x2="83259" y2="12029"/>
                        <a14:foregroundMark x1="88939" y1="32675" x2="88939" y2="32675"/>
                        <a14:foregroundMark x1="89387" y1="33573" x2="89387" y2="35189"/>
                        <a14:foregroundMark x1="89387" y1="36804" x2="89387" y2="36804"/>
                        <a14:foregroundMark x1="8670" y1="19749" x2="8670" y2="19749"/>
                        <a14:foregroundMark x1="6876" y1="34650" x2="6876" y2="34650"/>
                        <a14:foregroundMark x1="7773" y1="32496" x2="6726" y2="31239"/>
                        <a14:foregroundMark x1="7773" y1="37702" x2="7773" y2="38241"/>
                        <a14:foregroundMark x1="7025" y1="39497" x2="7025" y2="39497"/>
                        <a14:foregroundMark x1="10762" y1="45063" x2="10762" y2="45601"/>
                        <a14:foregroundMark x1="10463" y1="45601" x2="10015" y2="43268"/>
                        <a14:foregroundMark x1="10164" y1="46499" x2="10463" y2="48294"/>
                        <a14:foregroundMark x1="92227" y1="20108" x2="92377" y2="22801"/>
                        <a14:foregroundMark x1="93274" y1="20108" x2="93274" y2="20108"/>
                        <a14:foregroundMark x1="92975" y1="21724" x2="92975" y2="21724"/>
                        <a14:foregroundMark x1="92227" y1="18851" x2="92227" y2="18851"/>
                        <a14:foregroundMark x1="38714" y1="29982" x2="34230" y2="37882"/>
                        <a14:foregroundMark x1="34230" y1="37882" x2="32735" y2="47935"/>
                        <a14:foregroundMark x1="32735" y1="47935" x2="39163" y2="39318"/>
                        <a14:foregroundMark x1="39163" y1="39318" x2="40807" y2="30341"/>
                        <a14:foregroundMark x1="40807" y1="30341" x2="33333" y2="32316"/>
                        <a14:foregroundMark x1="33333" y1="32316" x2="31689" y2="44345"/>
                        <a14:foregroundMark x1="31689" y1="44345" x2="38266" y2="49731"/>
                        <a14:foregroundMark x1="38266" y1="49731" x2="47085" y2="46679"/>
                        <a14:foregroundMark x1="47085" y1="46679" x2="50075" y2="38420"/>
                        <a14:foregroundMark x1="50075" y1="38420" x2="44544" y2="28366"/>
                        <a14:foregroundMark x1="44544" y1="28366" x2="34081" y2="30880"/>
                        <a14:foregroundMark x1="34081" y1="30880" x2="29447" y2="39497"/>
                        <a14:foregroundMark x1="29447" y1="39497" x2="37220" y2="40036"/>
                        <a14:foregroundMark x1="37220" y1="40036" x2="40807" y2="30162"/>
                        <a14:foregroundMark x1="40807" y1="30162" x2="31988" y2="29084"/>
                        <a14:foregroundMark x1="31988" y1="29084" x2="26756" y2="36984"/>
                        <a14:foregroundMark x1="26756" y1="36984" x2="30344" y2="45601"/>
                        <a14:foregroundMark x1="30344" y1="45601" x2="38117" y2="46320"/>
                        <a14:foregroundMark x1="30045" y1="28187" x2="38714" y2="23160"/>
                        <a14:foregroundMark x1="38714" y1="23160" x2="46637" y2="25853"/>
                        <a14:foregroundMark x1="46637" y1="25853" x2="40508" y2="51526"/>
                        <a14:foregroundMark x1="60538" y1="15619" x2="57399" y2="26212"/>
                        <a14:foregroundMark x1="57399" y1="26212" x2="57549" y2="35548"/>
                        <a14:foregroundMark x1="57549" y1="35548" x2="65620" y2="41652"/>
                        <a14:foregroundMark x1="65620" y1="41652" x2="73094" y2="43268"/>
                        <a14:foregroundMark x1="73094" y1="43268" x2="76383" y2="35189"/>
                        <a14:foregroundMark x1="76383" y1="35189" x2="72945" y2="22980"/>
                        <a14:foregroundMark x1="72945" y1="22980" x2="64126" y2="19390"/>
                        <a14:foregroundMark x1="64126" y1="19390" x2="57848" y2="25314"/>
                        <a14:foregroundMark x1="57848" y1="25314" x2="55755" y2="35368"/>
                        <a14:foregroundMark x1="55755" y1="35368" x2="55755" y2="35368"/>
                        <a14:foregroundMark x1="51719" y1="37702" x2="47982" y2="49551"/>
                        <a14:foregroundMark x1="47982" y1="49551" x2="49925" y2="59605"/>
                        <a14:foregroundMark x1="49925" y1="59605" x2="58296" y2="60323"/>
                        <a14:foregroundMark x1="58296" y1="60323" x2="65172" y2="53501"/>
                        <a14:foregroundMark x1="65172" y1="53501" x2="63827" y2="40575"/>
                        <a14:foregroundMark x1="63827" y1="40575" x2="58445" y2="30700"/>
                        <a14:foregroundMark x1="58445" y1="30700" x2="50972" y2="25135"/>
                        <a14:foregroundMark x1="50972" y1="25135" x2="39910" y2="28905"/>
                        <a14:foregroundMark x1="39910" y1="28905" x2="33483" y2="33752"/>
                        <a14:foregroundMark x1="29895" y1="30700" x2="24066" y2="38959"/>
                        <a14:foregroundMark x1="24066" y1="38959" x2="28550" y2="48833"/>
                        <a14:foregroundMark x1="28550" y1="48833" x2="35725" y2="53501"/>
                        <a14:foregroundMark x1="35725" y1="53501" x2="44694" y2="54578"/>
                        <a14:foregroundMark x1="44694" y1="54578" x2="46637" y2="42908"/>
                        <a14:foregroundMark x1="46637" y1="42908" x2="38864" y2="36625"/>
                        <a14:foregroundMark x1="38864" y1="36625" x2="32586" y2="37163"/>
                        <a14:foregroundMark x1="53961" y1="31239" x2="48430" y2="54758"/>
                        <a14:foregroundMark x1="48430" y1="54758" x2="57100" y2="56732"/>
                        <a14:foregroundMark x1="57100" y1="56732" x2="63378" y2="50808"/>
                        <a14:foregroundMark x1="63378" y1="50808" x2="60837" y2="37343"/>
                        <a14:foregroundMark x1="60837" y1="37343" x2="54559" y2="30880"/>
                        <a14:foregroundMark x1="54559" y1="30880" x2="46338" y2="38061"/>
                        <a14:foregroundMark x1="46338" y1="38061" x2="43199" y2="48294"/>
                        <a14:foregroundMark x1="43199" y1="48294" x2="43498" y2="52424"/>
                        <a14:foregroundMark x1="56801" y1="35548" x2="58894" y2="56732"/>
                        <a14:foregroundMark x1="58894" y1="56732" x2="58146" y2="38241"/>
                        <a14:foregroundMark x1="58146" y1="38241" x2="55904" y2="47038"/>
                        <a14:foregroundMark x1="55904" y1="47038" x2="56054" y2="40036"/>
                        <a14:foregroundMark x1="63827" y1="21185" x2="67564" y2="30341"/>
                        <a14:foregroundMark x1="67564" y1="30341" x2="67564" y2="20108"/>
                        <a14:foregroundMark x1="67564" y1="20108" x2="67862" y2="33214"/>
                        <a14:foregroundMark x1="67862" y1="33214" x2="70553" y2="41831"/>
                        <a14:foregroundMark x1="70553" y1="41831" x2="73692" y2="32316"/>
                        <a14:foregroundMark x1="73692" y1="32316" x2="66368" y2="37702"/>
                        <a14:foregroundMark x1="66368" y1="37702" x2="66368" y2="36445"/>
                        <a14:foregroundMark x1="64574" y1="28187" x2="61435" y2="290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579">
            <a:off x="2940531" y="3772677"/>
            <a:ext cx="2116931" cy="17625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6EA1EB-16BB-4348-9F41-4B0A6E57B6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36" b="89767" l="6577" r="93274">
                        <a14:foregroundMark x1="44843" y1="9515" x2="44843" y2="9515"/>
                        <a14:foregroundMark x1="88042" y1="30162" x2="88042" y2="30162"/>
                        <a14:foregroundMark x1="83408" y1="12567" x2="83408" y2="12567"/>
                        <a14:foregroundMark x1="83259" y1="12029" x2="83259" y2="12029"/>
                        <a14:foregroundMark x1="88939" y1="32675" x2="88939" y2="32675"/>
                        <a14:foregroundMark x1="89387" y1="33573" x2="89387" y2="35189"/>
                        <a14:foregroundMark x1="89387" y1="36804" x2="89387" y2="36804"/>
                        <a14:foregroundMark x1="8670" y1="19749" x2="8670" y2="19749"/>
                        <a14:foregroundMark x1="6876" y1="34650" x2="6876" y2="34650"/>
                        <a14:foregroundMark x1="7773" y1="32496" x2="6726" y2="31239"/>
                        <a14:foregroundMark x1="7773" y1="37702" x2="7773" y2="38241"/>
                        <a14:foregroundMark x1="7025" y1="39497" x2="7025" y2="39497"/>
                        <a14:foregroundMark x1="10762" y1="45063" x2="10762" y2="45601"/>
                        <a14:foregroundMark x1="10463" y1="45601" x2="10015" y2="43268"/>
                        <a14:foregroundMark x1="10164" y1="46499" x2="10463" y2="48294"/>
                        <a14:foregroundMark x1="92227" y1="20108" x2="92377" y2="22801"/>
                        <a14:foregroundMark x1="93274" y1="20108" x2="93274" y2="20108"/>
                        <a14:foregroundMark x1="92975" y1="21724" x2="92975" y2="21724"/>
                        <a14:foregroundMark x1="92227" y1="18851" x2="92227" y2="18851"/>
                        <a14:foregroundMark x1="38714" y1="29982" x2="34230" y2="37882"/>
                        <a14:foregroundMark x1="34230" y1="37882" x2="32735" y2="47935"/>
                        <a14:foregroundMark x1="32735" y1="47935" x2="39163" y2="39318"/>
                        <a14:foregroundMark x1="39163" y1="39318" x2="40807" y2="30341"/>
                        <a14:foregroundMark x1="40807" y1="30341" x2="33333" y2="32316"/>
                        <a14:foregroundMark x1="33333" y1="32316" x2="31689" y2="44345"/>
                        <a14:foregroundMark x1="31689" y1="44345" x2="38266" y2="49731"/>
                        <a14:foregroundMark x1="38266" y1="49731" x2="47085" y2="46679"/>
                        <a14:foregroundMark x1="47085" y1="46679" x2="50075" y2="38420"/>
                        <a14:foregroundMark x1="50075" y1="38420" x2="44544" y2="28366"/>
                        <a14:foregroundMark x1="44544" y1="28366" x2="34081" y2="30880"/>
                        <a14:foregroundMark x1="34081" y1="30880" x2="29447" y2="39497"/>
                        <a14:foregroundMark x1="29447" y1="39497" x2="37220" y2="40036"/>
                        <a14:foregroundMark x1="37220" y1="40036" x2="40807" y2="30162"/>
                        <a14:foregroundMark x1="40807" y1="30162" x2="31988" y2="29084"/>
                        <a14:foregroundMark x1="31988" y1="29084" x2="26756" y2="36984"/>
                        <a14:foregroundMark x1="26756" y1="36984" x2="30344" y2="45601"/>
                        <a14:foregroundMark x1="30344" y1="45601" x2="38117" y2="46320"/>
                        <a14:foregroundMark x1="30045" y1="28187" x2="38714" y2="23160"/>
                        <a14:foregroundMark x1="38714" y1="23160" x2="46637" y2="25853"/>
                        <a14:foregroundMark x1="46637" y1="25853" x2="40508" y2="51526"/>
                        <a14:foregroundMark x1="60538" y1="15619" x2="57399" y2="26212"/>
                        <a14:foregroundMark x1="57399" y1="26212" x2="57549" y2="35548"/>
                        <a14:foregroundMark x1="57549" y1="35548" x2="65620" y2="41652"/>
                        <a14:foregroundMark x1="65620" y1="41652" x2="73094" y2="43268"/>
                        <a14:foregroundMark x1="73094" y1="43268" x2="76383" y2="35189"/>
                        <a14:foregroundMark x1="76383" y1="35189" x2="72945" y2="22980"/>
                        <a14:foregroundMark x1="72945" y1="22980" x2="64126" y2="19390"/>
                        <a14:foregroundMark x1="64126" y1="19390" x2="57848" y2="25314"/>
                        <a14:foregroundMark x1="57848" y1="25314" x2="55755" y2="35368"/>
                        <a14:foregroundMark x1="55755" y1="35368" x2="55755" y2="35368"/>
                        <a14:foregroundMark x1="51719" y1="37702" x2="47982" y2="49551"/>
                        <a14:foregroundMark x1="47982" y1="49551" x2="49925" y2="59605"/>
                        <a14:foregroundMark x1="49925" y1="59605" x2="58296" y2="60323"/>
                        <a14:foregroundMark x1="58296" y1="60323" x2="65172" y2="53501"/>
                        <a14:foregroundMark x1="65172" y1="53501" x2="63827" y2="40575"/>
                        <a14:foregroundMark x1="63827" y1="40575" x2="58445" y2="30700"/>
                        <a14:foregroundMark x1="58445" y1="30700" x2="50972" y2="25135"/>
                        <a14:foregroundMark x1="50972" y1="25135" x2="39910" y2="28905"/>
                        <a14:foregroundMark x1="39910" y1="28905" x2="33483" y2="33752"/>
                        <a14:foregroundMark x1="29895" y1="30700" x2="24066" y2="38959"/>
                        <a14:foregroundMark x1="24066" y1="38959" x2="28550" y2="48833"/>
                        <a14:foregroundMark x1="28550" y1="48833" x2="35725" y2="53501"/>
                        <a14:foregroundMark x1="35725" y1="53501" x2="44694" y2="54578"/>
                        <a14:foregroundMark x1="44694" y1="54578" x2="46637" y2="42908"/>
                        <a14:foregroundMark x1="46637" y1="42908" x2="38864" y2="36625"/>
                        <a14:foregroundMark x1="38864" y1="36625" x2="32586" y2="37163"/>
                        <a14:foregroundMark x1="53961" y1="31239" x2="48430" y2="54758"/>
                        <a14:foregroundMark x1="48430" y1="54758" x2="57100" y2="56732"/>
                        <a14:foregroundMark x1="57100" y1="56732" x2="63378" y2="50808"/>
                        <a14:foregroundMark x1="63378" y1="50808" x2="60837" y2="37343"/>
                        <a14:foregroundMark x1="60837" y1="37343" x2="54559" y2="30880"/>
                        <a14:foregroundMark x1="54559" y1="30880" x2="46338" y2="38061"/>
                        <a14:foregroundMark x1="46338" y1="38061" x2="43199" y2="48294"/>
                        <a14:foregroundMark x1="43199" y1="48294" x2="43498" y2="52424"/>
                        <a14:foregroundMark x1="56801" y1="35548" x2="58894" y2="56732"/>
                        <a14:foregroundMark x1="58894" y1="56732" x2="58146" y2="38241"/>
                        <a14:foregroundMark x1="58146" y1="38241" x2="55904" y2="47038"/>
                        <a14:foregroundMark x1="55904" y1="47038" x2="56054" y2="40036"/>
                        <a14:foregroundMark x1="63827" y1="21185" x2="67564" y2="30341"/>
                        <a14:foregroundMark x1="67564" y1="30341" x2="67564" y2="20108"/>
                        <a14:foregroundMark x1="67564" y1="20108" x2="67862" y2="33214"/>
                        <a14:foregroundMark x1="67862" y1="33214" x2="70553" y2="41831"/>
                        <a14:foregroundMark x1="70553" y1="41831" x2="73692" y2="32316"/>
                        <a14:foregroundMark x1="73692" y1="32316" x2="66368" y2="37702"/>
                        <a14:foregroundMark x1="66368" y1="37702" x2="66368" y2="36445"/>
                        <a14:foregroundMark x1="64574" y1="28187" x2="61435" y2="290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579">
            <a:off x="2782365" y="4321300"/>
            <a:ext cx="2116931" cy="17625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2A61D5-8EB2-4247-AAC8-A27AB29B84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36" b="89767" l="6577" r="93274">
                        <a14:foregroundMark x1="44843" y1="9515" x2="44843" y2="9515"/>
                        <a14:foregroundMark x1="88042" y1="30162" x2="88042" y2="30162"/>
                        <a14:foregroundMark x1="83408" y1="12567" x2="83408" y2="12567"/>
                        <a14:foregroundMark x1="83259" y1="12029" x2="83259" y2="12029"/>
                        <a14:foregroundMark x1="88939" y1="32675" x2="88939" y2="32675"/>
                        <a14:foregroundMark x1="89387" y1="33573" x2="89387" y2="35189"/>
                        <a14:foregroundMark x1="89387" y1="36804" x2="89387" y2="36804"/>
                        <a14:foregroundMark x1="8670" y1="19749" x2="8670" y2="19749"/>
                        <a14:foregroundMark x1="6876" y1="34650" x2="6876" y2="34650"/>
                        <a14:foregroundMark x1="7773" y1="32496" x2="6726" y2="31239"/>
                        <a14:foregroundMark x1="7773" y1="37702" x2="7773" y2="38241"/>
                        <a14:foregroundMark x1="7025" y1="39497" x2="7025" y2="39497"/>
                        <a14:foregroundMark x1="10762" y1="45063" x2="10762" y2="45601"/>
                        <a14:foregroundMark x1="10463" y1="45601" x2="10015" y2="43268"/>
                        <a14:foregroundMark x1="10164" y1="46499" x2="10463" y2="48294"/>
                        <a14:foregroundMark x1="92227" y1="20108" x2="92377" y2="22801"/>
                        <a14:foregroundMark x1="93274" y1="20108" x2="93274" y2="20108"/>
                        <a14:foregroundMark x1="92975" y1="21724" x2="92975" y2="21724"/>
                        <a14:foregroundMark x1="92227" y1="18851" x2="92227" y2="18851"/>
                        <a14:foregroundMark x1="38714" y1="29982" x2="34230" y2="37882"/>
                        <a14:foregroundMark x1="34230" y1="37882" x2="32735" y2="47935"/>
                        <a14:foregroundMark x1="32735" y1="47935" x2="39163" y2="39318"/>
                        <a14:foregroundMark x1="39163" y1="39318" x2="40807" y2="30341"/>
                        <a14:foregroundMark x1="40807" y1="30341" x2="33333" y2="32316"/>
                        <a14:foregroundMark x1="33333" y1="32316" x2="31689" y2="44345"/>
                        <a14:foregroundMark x1="31689" y1="44345" x2="38266" y2="49731"/>
                        <a14:foregroundMark x1="38266" y1="49731" x2="47085" y2="46679"/>
                        <a14:foregroundMark x1="47085" y1="46679" x2="50075" y2="38420"/>
                        <a14:foregroundMark x1="50075" y1="38420" x2="44544" y2="28366"/>
                        <a14:foregroundMark x1="44544" y1="28366" x2="34081" y2="30880"/>
                        <a14:foregroundMark x1="34081" y1="30880" x2="29447" y2="39497"/>
                        <a14:foregroundMark x1="29447" y1="39497" x2="37220" y2="40036"/>
                        <a14:foregroundMark x1="37220" y1="40036" x2="40807" y2="30162"/>
                        <a14:foregroundMark x1="40807" y1="30162" x2="31988" y2="29084"/>
                        <a14:foregroundMark x1="31988" y1="29084" x2="26756" y2="36984"/>
                        <a14:foregroundMark x1="26756" y1="36984" x2="30344" y2="45601"/>
                        <a14:foregroundMark x1="30344" y1="45601" x2="38117" y2="46320"/>
                        <a14:foregroundMark x1="30045" y1="28187" x2="38714" y2="23160"/>
                        <a14:foregroundMark x1="38714" y1="23160" x2="46637" y2="25853"/>
                        <a14:foregroundMark x1="46637" y1="25853" x2="40508" y2="51526"/>
                        <a14:foregroundMark x1="60538" y1="15619" x2="57399" y2="26212"/>
                        <a14:foregroundMark x1="57399" y1="26212" x2="57549" y2="35548"/>
                        <a14:foregroundMark x1="57549" y1="35548" x2="65620" y2="41652"/>
                        <a14:foregroundMark x1="65620" y1="41652" x2="73094" y2="43268"/>
                        <a14:foregroundMark x1="73094" y1="43268" x2="76383" y2="35189"/>
                        <a14:foregroundMark x1="76383" y1="35189" x2="72945" y2="22980"/>
                        <a14:foregroundMark x1="72945" y1="22980" x2="64126" y2="19390"/>
                        <a14:foregroundMark x1="64126" y1="19390" x2="57848" y2="25314"/>
                        <a14:foregroundMark x1="57848" y1="25314" x2="55755" y2="35368"/>
                        <a14:foregroundMark x1="55755" y1="35368" x2="55755" y2="35368"/>
                        <a14:foregroundMark x1="51719" y1="37702" x2="47982" y2="49551"/>
                        <a14:foregroundMark x1="47982" y1="49551" x2="49925" y2="59605"/>
                        <a14:foregroundMark x1="49925" y1="59605" x2="58296" y2="60323"/>
                        <a14:foregroundMark x1="58296" y1="60323" x2="65172" y2="53501"/>
                        <a14:foregroundMark x1="65172" y1="53501" x2="63827" y2="40575"/>
                        <a14:foregroundMark x1="63827" y1="40575" x2="58445" y2="30700"/>
                        <a14:foregroundMark x1="58445" y1="30700" x2="50972" y2="25135"/>
                        <a14:foregroundMark x1="50972" y1="25135" x2="39910" y2="28905"/>
                        <a14:foregroundMark x1="39910" y1="28905" x2="33483" y2="33752"/>
                        <a14:foregroundMark x1="29895" y1="30700" x2="24066" y2="38959"/>
                        <a14:foregroundMark x1="24066" y1="38959" x2="28550" y2="48833"/>
                        <a14:foregroundMark x1="28550" y1="48833" x2="35725" y2="53501"/>
                        <a14:foregroundMark x1="35725" y1="53501" x2="44694" y2="54578"/>
                        <a14:foregroundMark x1="44694" y1="54578" x2="46637" y2="42908"/>
                        <a14:foregroundMark x1="46637" y1="42908" x2="38864" y2="36625"/>
                        <a14:foregroundMark x1="38864" y1="36625" x2="32586" y2="37163"/>
                        <a14:foregroundMark x1="53961" y1="31239" x2="48430" y2="54758"/>
                        <a14:foregroundMark x1="48430" y1="54758" x2="57100" y2="56732"/>
                        <a14:foregroundMark x1="57100" y1="56732" x2="63378" y2="50808"/>
                        <a14:foregroundMark x1="63378" y1="50808" x2="60837" y2="37343"/>
                        <a14:foregroundMark x1="60837" y1="37343" x2="54559" y2="30880"/>
                        <a14:foregroundMark x1="54559" y1="30880" x2="46338" y2="38061"/>
                        <a14:foregroundMark x1="46338" y1="38061" x2="43199" y2="48294"/>
                        <a14:foregroundMark x1="43199" y1="48294" x2="43498" y2="52424"/>
                        <a14:foregroundMark x1="56801" y1="35548" x2="58894" y2="56732"/>
                        <a14:foregroundMark x1="58894" y1="56732" x2="58146" y2="38241"/>
                        <a14:foregroundMark x1="58146" y1="38241" x2="55904" y2="47038"/>
                        <a14:foregroundMark x1="55904" y1="47038" x2="56054" y2="40036"/>
                        <a14:foregroundMark x1="63827" y1="21185" x2="67564" y2="30341"/>
                        <a14:foregroundMark x1="67564" y1="30341" x2="67564" y2="20108"/>
                        <a14:foregroundMark x1="67564" y1="20108" x2="67862" y2="33214"/>
                        <a14:foregroundMark x1="67862" y1="33214" x2="70553" y2="41831"/>
                        <a14:foregroundMark x1="70553" y1="41831" x2="73692" y2="32316"/>
                        <a14:foregroundMark x1="73692" y1="32316" x2="66368" y2="37702"/>
                        <a14:foregroundMark x1="66368" y1="37702" x2="66368" y2="36445"/>
                        <a14:foregroundMark x1="64574" y1="28187" x2="61435" y2="290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579">
            <a:off x="2354202" y="5013699"/>
            <a:ext cx="2116931" cy="17625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9DB681A-03B6-4FB3-AD6F-D91DE267D3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36" b="89767" l="6577" r="93274">
                        <a14:foregroundMark x1="44843" y1="9515" x2="44843" y2="9515"/>
                        <a14:foregroundMark x1="88042" y1="30162" x2="88042" y2="30162"/>
                        <a14:foregroundMark x1="83408" y1="12567" x2="83408" y2="12567"/>
                        <a14:foregroundMark x1="83259" y1="12029" x2="83259" y2="12029"/>
                        <a14:foregroundMark x1="88939" y1="32675" x2="88939" y2="32675"/>
                        <a14:foregroundMark x1="89387" y1="33573" x2="89387" y2="35189"/>
                        <a14:foregroundMark x1="89387" y1="36804" x2="89387" y2="36804"/>
                        <a14:foregroundMark x1="8670" y1="19749" x2="8670" y2="19749"/>
                        <a14:foregroundMark x1="6876" y1="34650" x2="6876" y2="34650"/>
                        <a14:foregroundMark x1="7773" y1="32496" x2="6726" y2="31239"/>
                        <a14:foregroundMark x1="7773" y1="37702" x2="7773" y2="38241"/>
                        <a14:foregroundMark x1="7025" y1="39497" x2="7025" y2="39497"/>
                        <a14:foregroundMark x1="10762" y1="45063" x2="10762" y2="45601"/>
                        <a14:foregroundMark x1="10463" y1="45601" x2="10015" y2="43268"/>
                        <a14:foregroundMark x1="10164" y1="46499" x2="10463" y2="48294"/>
                        <a14:foregroundMark x1="92227" y1="20108" x2="92377" y2="22801"/>
                        <a14:foregroundMark x1="93274" y1="20108" x2="93274" y2="20108"/>
                        <a14:foregroundMark x1="92975" y1="21724" x2="92975" y2="21724"/>
                        <a14:foregroundMark x1="92227" y1="18851" x2="92227" y2="18851"/>
                        <a14:foregroundMark x1="38714" y1="29982" x2="34230" y2="37882"/>
                        <a14:foregroundMark x1="34230" y1="37882" x2="32735" y2="47935"/>
                        <a14:foregroundMark x1="32735" y1="47935" x2="39163" y2="39318"/>
                        <a14:foregroundMark x1="39163" y1="39318" x2="40807" y2="30341"/>
                        <a14:foregroundMark x1="40807" y1="30341" x2="33333" y2="32316"/>
                        <a14:foregroundMark x1="33333" y1="32316" x2="31689" y2="44345"/>
                        <a14:foregroundMark x1="31689" y1="44345" x2="38266" y2="49731"/>
                        <a14:foregroundMark x1="38266" y1="49731" x2="47085" y2="46679"/>
                        <a14:foregroundMark x1="47085" y1="46679" x2="50075" y2="38420"/>
                        <a14:foregroundMark x1="50075" y1="38420" x2="44544" y2="28366"/>
                        <a14:foregroundMark x1="44544" y1="28366" x2="34081" y2="30880"/>
                        <a14:foregroundMark x1="34081" y1="30880" x2="29447" y2="39497"/>
                        <a14:foregroundMark x1="29447" y1="39497" x2="37220" y2="40036"/>
                        <a14:foregroundMark x1="37220" y1="40036" x2="40807" y2="30162"/>
                        <a14:foregroundMark x1="40807" y1="30162" x2="31988" y2="29084"/>
                        <a14:foregroundMark x1="31988" y1="29084" x2="26756" y2="36984"/>
                        <a14:foregroundMark x1="26756" y1="36984" x2="30344" y2="45601"/>
                        <a14:foregroundMark x1="30344" y1="45601" x2="38117" y2="46320"/>
                        <a14:foregroundMark x1="30045" y1="28187" x2="38714" y2="23160"/>
                        <a14:foregroundMark x1="38714" y1="23160" x2="46637" y2="25853"/>
                        <a14:foregroundMark x1="46637" y1="25853" x2="40508" y2="51526"/>
                        <a14:foregroundMark x1="60538" y1="15619" x2="57399" y2="26212"/>
                        <a14:foregroundMark x1="57399" y1="26212" x2="57549" y2="35548"/>
                        <a14:foregroundMark x1="57549" y1="35548" x2="65620" y2="41652"/>
                        <a14:foregroundMark x1="65620" y1="41652" x2="73094" y2="43268"/>
                        <a14:foregroundMark x1="73094" y1="43268" x2="76383" y2="35189"/>
                        <a14:foregroundMark x1="76383" y1="35189" x2="72945" y2="22980"/>
                        <a14:foregroundMark x1="72945" y1="22980" x2="64126" y2="19390"/>
                        <a14:foregroundMark x1="64126" y1="19390" x2="57848" y2="25314"/>
                        <a14:foregroundMark x1="57848" y1="25314" x2="55755" y2="35368"/>
                        <a14:foregroundMark x1="55755" y1="35368" x2="55755" y2="35368"/>
                        <a14:foregroundMark x1="51719" y1="37702" x2="47982" y2="49551"/>
                        <a14:foregroundMark x1="47982" y1="49551" x2="49925" y2="59605"/>
                        <a14:foregroundMark x1="49925" y1="59605" x2="58296" y2="60323"/>
                        <a14:foregroundMark x1="58296" y1="60323" x2="65172" y2="53501"/>
                        <a14:foregroundMark x1="65172" y1="53501" x2="63827" y2="40575"/>
                        <a14:foregroundMark x1="63827" y1="40575" x2="58445" y2="30700"/>
                        <a14:foregroundMark x1="58445" y1="30700" x2="50972" y2="25135"/>
                        <a14:foregroundMark x1="50972" y1="25135" x2="39910" y2="28905"/>
                        <a14:foregroundMark x1="39910" y1="28905" x2="33483" y2="33752"/>
                        <a14:foregroundMark x1="29895" y1="30700" x2="24066" y2="38959"/>
                        <a14:foregroundMark x1="24066" y1="38959" x2="28550" y2="48833"/>
                        <a14:foregroundMark x1="28550" y1="48833" x2="35725" y2="53501"/>
                        <a14:foregroundMark x1="35725" y1="53501" x2="44694" y2="54578"/>
                        <a14:foregroundMark x1="44694" y1="54578" x2="46637" y2="42908"/>
                        <a14:foregroundMark x1="46637" y1="42908" x2="38864" y2="36625"/>
                        <a14:foregroundMark x1="38864" y1="36625" x2="32586" y2="37163"/>
                        <a14:foregroundMark x1="53961" y1="31239" x2="48430" y2="54758"/>
                        <a14:foregroundMark x1="48430" y1="54758" x2="57100" y2="56732"/>
                        <a14:foregroundMark x1="57100" y1="56732" x2="63378" y2="50808"/>
                        <a14:foregroundMark x1="63378" y1="50808" x2="60837" y2="37343"/>
                        <a14:foregroundMark x1="60837" y1="37343" x2="54559" y2="30880"/>
                        <a14:foregroundMark x1="54559" y1="30880" x2="46338" y2="38061"/>
                        <a14:foregroundMark x1="46338" y1="38061" x2="43199" y2="48294"/>
                        <a14:foregroundMark x1="43199" y1="48294" x2="43498" y2="52424"/>
                        <a14:foregroundMark x1="56801" y1="35548" x2="58894" y2="56732"/>
                        <a14:foregroundMark x1="58894" y1="56732" x2="58146" y2="38241"/>
                        <a14:foregroundMark x1="58146" y1="38241" x2="55904" y2="47038"/>
                        <a14:foregroundMark x1="55904" y1="47038" x2="56054" y2="40036"/>
                        <a14:foregroundMark x1="63827" y1="21185" x2="67564" y2="30341"/>
                        <a14:foregroundMark x1="67564" y1="30341" x2="67564" y2="20108"/>
                        <a14:foregroundMark x1="67564" y1="20108" x2="67862" y2="33214"/>
                        <a14:foregroundMark x1="67862" y1="33214" x2="70553" y2="41831"/>
                        <a14:foregroundMark x1="70553" y1="41831" x2="73692" y2="32316"/>
                        <a14:foregroundMark x1="73692" y1="32316" x2="66368" y2="37702"/>
                        <a14:foregroundMark x1="66368" y1="37702" x2="66368" y2="36445"/>
                        <a14:foregroundMark x1="64574" y1="28187" x2="61435" y2="290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0421" flipH="1">
            <a:off x="7573192" y="3249320"/>
            <a:ext cx="2116931" cy="17625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5915D9-D4C5-4124-B721-8A3E2C95CB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36" b="89767" l="6577" r="93274">
                        <a14:foregroundMark x1="44843" y1="9515" x2="44843" y2="9515"/>
                        <a14:foregroundMark x1="88042" y1="30162" x2="88042" y2="30162"/>
                        <a14:foregroundMark x1="83408" y1="12567" x2="83408" y2="12567"/>
                        <a14:foregroundMark x1="83259" y1="12029" x2="83259" y2="12029"/>
                        <a14:foregroundMark x1="88939" y1="32675" x2="88939" y2="32675"/>
                        <a14:foregroundMark x1="89387" y1="33573" x2="89387" y2="35189"/>
                        <a14:foregroundMark x1="89387" y1="36804" x2="89387" y2="36804"/>
                        <a14:foregroundMark x1="8670" y1="19749" x2="8670" y2="19749"/>
                        <a14:foregroundMark x1="6876" y1="34650" x2="6876" y2="34650"/>
                        <a14:foregroundMark x1="7773" y1="32496" x2="6726" y2="31239"/>
                        <a14:foregroundMark x1="7773" y1="37702" x2="7773" y2="38241"/>
                        <a14:foregroundMark x1="7025" y1="39497" x2="7025" y2="39497"/>
                        <a14:foregroundMark x1="10762" y1="45063" x2="10762" y2="45601"/>
                        <a14:foregroundMark x1="10463" y1="45601" x2="10015" y2="43268"/>
                        <a14:foregroundMark x1="10164" y1="46499" x2="10463" y2="48294"/>
                        <a14:foregroundMark x1="92227" y1="20108" x2="92377" y2="22801"/>
                        <a14:foregroundMark x1="93274" y1="20108" x2="93274" y2="20108"/>
                        <a14:foregroundMark x1="92975" y1="21724" x2="92975" y2="21724"/>
                        <a14:foregroundMark x1="92227" y1="18851" x2="92227" y2="18851"/>
                        <a14:foregroundMark x1="38714" y1="29982" x2="34230" y2="37882"/>
                        <a14:foregroundMark x1="34230" y1="37882" x2="32735" y2="47935"/>
                        <a14:foregroundMark x1="32735" y1="47935" x2="39163" y2="39318"/>
                        <a14:foregroundMark x1="39163" y1="39318" x2="40807" y2="30341"/>
                        <a14:foregroundMark x1="40807" y1="30341" x2="33333" y2="32316"/>
                        <a14:foregroundMark x1="33333" y1="32316" x2="31689" y2="44345"/>
                        <a14:foregroundMark x1="31689" y1="44345" x2="38266" y2="49731"/>
                        <a14:foregroundMark x1="38266" y1="49731" x2="47085" y2="46679"/>
                        <a14:foregroundMark x1="47085" y1="46679" x2="50075" y2="38420"/>
                        <a14:foregroundMark x1="50075" y1="38420" x2="44544" y2="28366"/>
                        <a14:foregroundMark x1="44544" y1="28366" x2="34081" y2="30880"/>
                        <a14:foregroundMark x1="34081" y1="30880" x2="29447" y2="39497"/>
                        <a14:foregroundMark x1="29447" y1="39497" x2="37220" y2="40036"/>
                        <a14:foregroundMark x1="37220" y1="40036" x2="40807" y2="30162"/>
                        <a14:foregroundMark x1="40807" y1="30162" x2="31988" y2="29084"/>
                        <a14:foregroundMark x1="31988" y1="29084" x2="26756" y2="36984"/>
                        <a14:foregroundMark x1="26756" y1="36984" x2="30344" y2="45601"/>
                        <a14:foregroundMark x1="30344" y1="45601" x2="38117" y2="46320"/>
                        <a14:foregroundMark x1="30045" y1="28187" x2="38714" y2="23160"/>
                        <a14:foregroundMark x1="38714" y1="23160" x2="46637" y2="25853"/>
                        <a14:foregroundMark x1="46637" y1="25853" x2="40508" y2="51526"/>
                        <a14:foregroundMark x1="60538" y1="15619" x2="57399" y2="26212"/>
                        <a14:foregroundMark x1="57399" y1="26212" x2="57549" y2="35548"/>
                        <a14:foregroundMark x1="57549" y1="35548" x2="65620" y2="41652"/>
                        <a14:foregroundMark x1="65620" y1="41652" x2="73094" y2="43268"/>
                        <a14:foregroundMark x1="73094" y1="43268" x2="76383" y2="35189"/>
                        <a14:foregroundMark x1="76383" y1="35189" x2="72945" y2="22980"/>
                        <a14:foregroundMark x1="72945" y1="22980" x2="64126" y2="19390"/>
                        <a14:foregroundMark x1="64126" y1="19390" x2="57848" y2="25314"/>
                        <a14:foregroundMark x1="57848" y1="25314" x2="55755" y2="35368"/>
                        <a14:foregroundMark x1="55755" y1="35368" x2="55755" y2="35368"/>
                        <a14:foregroundMark x1="51719" y1="37702" x2="47982" y2="49551"/>
                        <a14:foregroundMark x1="47982" y1="49551" x2="49925" y2="59605"/>
                        <a14:foregroundMark x1="49925" y1="59605" x2="58296" y2="60323"/>
                        <a14:foregroundMark x1="58296" y1="60323" x2="65172" y2="53501"/>
                        <a14:foregroundMark x1="65172" y1="53501" x2="63827" y2="40575"/>
                        <a14:foregroundMark x1="63827" y1="40575" x2="58445" y2="30700"/>
                        <a14:foregroundMark x1="58445" y1="30700" x2="50972" y2="25135"/>
                        <a14:foregroundMark x1="50972" y1="25135" x2="39910" y2="28905"/>
                        <a14:foregroundMark x1="39910" y1="28905" x2="33483" y2="33752"/>
                        <a14:foregroundMark x1="29895" y1="30700" x2="24066" y2="38959"/>
                        <a14:foregroundMark x1="24066" y1="38959" x2="28550" y2="48833"/>
                        <a14:foregroundMark x1="28550" y1="48833" x2="35725" y2="53501"/>
                        <a14:foregroundMark x1="35725" y1="53501" x2="44694" y2="54578"/>
                        <a14:foregroundMark x1="44694" y1="54578" x2="46637" y2="42908"/>
                        <a14:foregroundMark x1="46637" y1="42908" x2="38864" y2="36625"/>
                        <a14:foregroundMark x1="38864" y1="36625" x2="32586" y2="37163"/>
                        <a14:foregroundMark x1="53961" y1="31239" x2="48430" y2="54758"/>
                        <a14:foregroundMark x1="48430" y1="54758" x2="57100" y2="56732"/>
                        <a14:foregroundMark x1="57100" y1="56732" x2="63378" y2="50808"/>
                        <a14:foregroundMark x1="63378" y1="50808" x2="60837" y2="37343"/>
                        <a14:foregroundMark x1="60837" y1="37343" x2="54559" y2="30880"/>
                        <a14:foregroundMark x1="54559" y1="30880" x2="46338" y2="38061"/>
                        <a14:foregroundMark x1="46338" y1="38061" x2="43199" y2="48294"/>
                        <a14:foregroundMark x1="43199" y1="48294" x2="43498" y2="52424"/>
                        <a14:foregroundMark x1="56801" y1="35548" x2="58894" y2="56732"/>
                        <a14:foregroundMark x1="58894" y1="56732" x2="58146" y2="38241"/>
                        <a14:foregroundMark x1="58146" y1="38241" x2="55904" y2="47038"/>
                        <a14:foregroundMark x1="55904" y1="47038" x2="56054" y2="40036"/>
                        <a14:foregroundMark x1="63827" y1="21185" x2="67564" y2="30341"/>
                        <a14:foregroundMark x1="67564" y1="30341" x2="67564" y2="20108"/>
                        <a14:foregroundMark x1="67564" y1="20108" x2="67862" y2="33214"/>
                        <a14:foregroundMark x1="67862" y1="33214" x2="70553" y2="41831"/>
                        <a14:foregroundMark x1="70553" y1="41831" x2="73692" y2="32316"/>
                        <a14:foregroundMark x1="73692" y1="32316" x2="66368" y2="37702"/>
                        <a14:foregroundMark x1="66368" y1="37702" x2="66368" y2="36445"/>
                        <a14:foregroundMark x1="64574" y1="28187" x2="61435" y2="290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0421" flipH="1">
            <a:off x="7885668" y="3857202"/>
            <a:ext cx="2116931" cy="17625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640AFE0-E381-450E-BF07-71346773F8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36" b="89767" l="6577" r="93274">
                        <a14:foregroundMark x1="44843" y1="9515" x2="44843" y2="9515"/>
                        <a14:foregroundMark x1="88042" y1="30162" x2="88042" y2="30162"/>
                        <a14:foregroundMark x1="83408" y1="12567" x2="83408" y2="12567"/>
                        <a14:foregroundMark x1="83259" y1="12029" x2="83259" y2="12029"/>
                        <a14:foregroundMark x1="88939" y1="32675" x2="88939" y2="32675"/>
                        <a14:foregroundMark x1="89387" y1="33573" x2="89387" y2="35189"/>
                        <a14:foregroundMark x1="89387" y1="36804" x2="89387" y2="36804"/>
                        <a14:foregroundMark x1="8670" y1="19749" x2="8670" y2="19749"/>
                        <a14:foregroundMark x1="6876" y1="34650" x2="6876" y2="34650"/>
                        <a14:foregroundMark x1="7773" y1="32496" x2="6726" y2="31239"/>
                        <a14:foregroundMark x1="7773" y1="37702" x2="7773" y2="38241"/>
                        <a14:foregroundMark x1="7025" y1="39497" x2="7025" y2="39497"/>
                        <a14:foregroundMark x1="10762" y1="45063" x2="10762" y2="45601"/>
                        <a14:foregroundMark x1="10463" y1="45601" x2="10015" y2="43268"/>
                        <a14:foregroundMark x1="10164" y1="46499" x2="10463" y2="48294"/>
                        <a14:foregroundMark x1="92227" y1="20108" x2="92377" y2="22801"/>
                        <a14:foregroundMark x1="93274" y1="20108" x2="93274" y2="20108"/>
                        <a14:foregroundMark x1="92975" y1="21724" x2="92975" y2="21724"/>
                        <a14:foregroundMark x1="92227" y1="18851" x2="92227" y2="18851"/>
                        <a14:foregroundMark x1="38714" y1="29982" x2="34230" y2="37882"/>
                        <a14:foregroundMark x1="34230" y1="37882" x2="32735" y2="47935"/>
                        <a14:foregroundMark x1="32735" y1="47935" x2="39163" y2="39318"/>
                        <a14:foregroundMark x1="39163" y1="39318" x2="40807" y2="30341"/>
                        <a14:foregroundMark x1="40807" y1="30341" x2="33333" y2="32316"/>
                        <a14:foregroundMark x1="33333" y1="32316" x2="31689" y2="44345"/>
                        <a14:foregroundMark x1="31689" y1="44345" x2="38266" y2="49731"/>
                        <a14:foregroundMark x1="38266" y1="49731" x2="47085" y2="46679"/>
                        <a14:foregroundMark x1="47085" y1="46679" x2="50075" y2="38420"/>
                        <a14:foregroundMark x1="50075" y1="38420" x2="44544" y2="28366"/>
                        <a14:foregroundMark x1="44544" y1="28366" x2="34081" y2="30880"/>
                        <a14:foregroundMark x1="34081" y1="30880" x2="29447" y2="39497"/>
                        <a14:foregroundMark x1="29447" y1="39497" x2="37220" y2="40036"/>
                        <a14:foregroundMark x1="37220" y1="40036" x2="40807" y2="30162"/>
                        <a14:foregroundMark x1="40807" y1="30162" x2="31988" y2="29084"/>
                        <a14:foregroundMark x1="31988" y1="29084" x2="26756" y2="36984"/>
                        <a14:foregroundMark x1="26756" y1="36984" x2="30344" y2="45601"/>
                        <a14:foregroundMark x1="30344" y1="45601" x2="38117" y2="46320"/>
                        <a14:foregroundMark x1="30045" y1="28187" x2="38714" y2="23160"/>
                        <a14:foregroundMark x1="38714" y1="23160" x2="46637" y2="25853"/>
                        <a14:foregroundMark x1="46637" y1="25853" x2="40508" y2="51526"/>
                        <a14:foregroundMark x1="60538" y1="15619" x2="57399" y2="26212"/>
                        <a14:foregroundMark x1="57399" y1="26212" x2="57549" y2="35548"/>
                        <a14:foregroundMark x1="57549" y1="35548" x2="65620" y2="41652"/>
                        <a14:foregroundMark x1="65620" y1="41652" x2="73094" y2="43268"/>
                        <a14:foregroundMark x1="73094" y1="43268" x2="76383" y2="35189"/>
                        <a14:foregroundMark x1="76383" y1="35189" x2="72945" y2="22980"/>
                        <a14:foregroundMark x1="72945" y1="22980" x2="64126" y2="19390"/>
                        <a14:foregroundMark x1="64126" y1="19390" x2="57848" y2="25314"/>
                        <a14:foregroundMark x1="57848" y1="25314" x2="55755" y2="35368"/>
                        <a14:foregroundMark x1="55755" y1="35368" x2="55755" y2="35368"/>
                        <a14:foregroundMark x1="51719" y1="37702" x2="47982" y2="49551"/>
                        <a14:foregroundMark x1="47982" y1="49551" x2="49925" y2="59605"/>
                        <a14:foregroundMark x1="49925" y1="59605" x2="58296" y2="60323"/>
                        <a14:foregroundMark x1="58296" y1="60323" x2="65172" y2="53501"/>
                        <a14:foregroundMark x1="65172" y1="53501" x2="63827" y2="40575"/>
                        <a14:foregroundMark x1="63827" y1="40575" x2="58445" y2="30700"/>
                        <a14:foregroundMark x1="58445" y1="30700" x2="50972" y2="25135"/>
                        <a14:foregroundMark x1="50972" y1="25135" x2="39910" y2="28905"/>
                        <a14:foregroundMark x1="39910" y1="28905" x2="33483" y2="33752"/>
                        <a14:foregroundMark x1="29895" y1="30700" x2="24066" y2="38959"/>
                        <a14:foregroundMark x1="24066" y1="38959" x2="28550" y2="48833"/>
                        <a14:foregroundMark x1="28550" y1="48833" x2="35725" y2="53501"/>
                        <a14:foregroundMark x1="35725" y1="53501" x2="44694" y2="54578"/>
                        <a14:foregroundMark x1="44694" y1="54578" x2="46637" y2="42908"/>
                        <a14:foregroundMark x1="46637" y1="42908" x2="38864" y2="36625"/>
                        <a14:foregroundMark x1="38864" y1="36625" x2="32586" y2="37163"/>
                        <a14:foregroundMark x1="53961" y1="31239" x2="48430" y2="54758"/>
                        <a14:foregroundMark x1="48430" y1="54758" x2="57100" y2="56732"/>
                        <a14:foregroundMark x1="57100" y1="56732" x2="63378" y2="50808"/>
                        <a14:foregroundMark x1="63378" y1="50808" x2="60837" y2="37343"/>
                        <a14:foregroundMark x1="60837" y1="37343" x2="54559" y2="30880"/>
                        <a14:foregroundMark x1="54559" y1="30880" x2="46338" y2="38061"/>
                        <a14:foregroundMark x1="46338" y1="38061" x2="43199" y2="48294"/>
                        <a14:foregroundMark x1="43199" y1="48294" x2="43498" y2="52424"/>
                        <a14:foregroundMark x1="56801" y1="35548" x2="58894" y2="56732"/>
                        <a14:foregroundMark x1="58894" y1="56732" x2="58146" y2="38241"/>
                        <a14:foregroundMark x1="58146" y1="38241" x2="55904" y2="47038"/>
                        <a14:foregroundMark x1="55904" y1="47038" x2="56054" y2="40036"/>
                        <a14:foregroundMark x1="63827" y1="21185" x2="67564" y2="30341"/>
                        <a14:foregroundMark x1="67564" y1="30341" x2="67564" y2="20108"/>
                        <a14:foregroundMark x1="67564" y1="20108" x2="67862" y2="33214"/>
                        <a14:foregroundMark x1="67862" y1="33214" x2="70553" y2="41831"/>
                        <a14:foregroundMark x1="70553" y1="41831" x2="73692" y2="32316"/>
                        <a14:foregroundMark x1="73692" y1="32316" x2="66368" y2="37702"/>
                        <a14:foregroundMark x1="66368" y1="37702" x2="66368" y2="36445"/>
                        <a14:foregroundMark x1="64574" y1="28187" x2="61435" y2="290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0421" flipH="1">
            <a:off x="8181599" y="4373980"/>
            <a:ext cx="2116931" cy="17625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BA32585-77AD-46EA-BE83-E0DC6F3972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36" b="89767" l="6577" r="93274">
                        <a14:foregroundMark x1="44843" y1="9515" x2="44843" y2="9515"/>
                        <a14:foregroundMark x1="88042" y1="30162" x2="88042" y2="30162"/>
                        <a14:foregroundMark x1="83408" y1="12567" x2="83408" y2="12567"/>
                        <a14:foregroundMark x1="83259" y1="12029" x2="83259" y2="12029"/>
                        <a14:foregroundMark x1="88939" y1="32675" x2="88939" y2="32675"/>
                        <a14:foregroundMark x1="89387" y1="33573" x2="89387" y2="35189"/>
                        <a14:foregroundMark x1="89387" y1="36804" x2="89387" y2="36804"/>
                        <a14:foregroundMark x1="8670" y1="19749" x2="8670" y2="19749"/>
                        <a14:foregroundMark x1="6876" y1="34650" x2="6876" y2="34650"/>
                        <a14:foregroundMark x1="7773" y1="32496" x2="6726" y2="31239"/>
                        <a14:foregroundMark x1="7773" y1="37702" x2="7773" y2="38241"/>
                        <a14:foregroundMark x1="7025" y1="39497" x2="7025" y2="39497"/>
                        <a14:foregroundMark x1="10762" y1="45063" x2="10762" y2="45601"/>
                        <a14:foregroundMark x1="10463" y1="45601" x2="10015" y2="43268"/>
                        <a14:foregroundMark x1="10164" y1="46499" x2="10463" y2="48294"/>
                        <a14:foregroundMark x1="92227" y1="20108" x2="92377" y2="22801"/>
                        <a14:foregroundMark x1="93274" y1="20108" x2="93274" y2="20108"/>
                        <a14:foregroundMark x1="92975" y1="21724" x2="92975" y2="21724"/>
                        <a14:foregroundMark x1="92227" y1="18851" x2="92227" y2="18851"/>
                        <a14:foregroundMark x1="38714" y1="29982" x2="34230" y2="37882"/>
                        <a14:foregroundMark x1="34230" y1="37882" x2="32735" y2="47935"/>
                        <a14:foregroundMark x1="32735" y1="47935" x2="39163" y2="39318"/>
                        <a14:foregroundMark x1="39163" y1="39318" x2="40807" y2="30341"/>
                        <a14:foregroundMark x1="40807" y1="30341" x2="33333" y2="32316"/>
                        <a14:foregroundMark x1="33333" y1="32316" x2="31689" y2="44345"/>
                        <a14:foregroundMark x1="31689" y1="44345" x2="38266" y2="49731"/>
                        <a14:foregroundMark x1="38266" y1="49731" x2="47085" y2="46679"/>
                        <a14:foregroundMark x1="47085" y1="46679" x2="50075" y2="38420"/>
                        <a14:foregroundMark x1="50075" y1="38420" x2="44544" y2="28366"/>
                        <a14:foregroundMark x1="44544" y1="28366" x2="34081" y2="30880"/>
                        <a14:foregroundMark x1="34081" y1="30880" x2="29447" y2="39497"/>
                        <a14:foregroundMark x1="29447" y1="39497" x2="37220" y2="40036"/>
                        <a14:foregroundMark x1="37220" y1="40036" x2="40807" y2="30162"/>
                        <a14:foregroundMark x1="40807" y1="30162" x2="31988" y2="29084"/>
                        <a14:foregroundMark x1="31988" y1="29084" x2="26756" y2="36984"/>
                        <a14:foregroundMark x1="26756" y1="36984" x2="30344" y2="45601"/>
                        <a14:foregroundMark x1="30344" y1="45601" x2="38117" y2="46320"/>
                        <a14:foregroundMark x1="30045" y1="28187" x2="38714" y2="23160"/>
                        <a14:foregroundMark x1="38714" y1="23160" x2="46637" y2="25853"/>
                        <a14:foregroundMark x1="46637" y1="25853" x2="40508" y2="51526"/>
                        <a14:foregroundMark x1="60538" y1="15619" x2="57399" y2="26212"/>
                        <a14:foregroundMark x1="57399" y1="26212" x2="57549" y2="35548"/>
                        <a14:foregroundMark x1="57549" y1="35548" x2="65620" y2="41652"/>
                        <a14:foregroundMark x1="65620" y1="41652" x2="73094" y2="43268"/>
                        <a14:foregroundMark x1="73094" y1="43268" x2="76383" y2="35189"/>
                        <a14:foregroundMark x1="76383" y1="35189" x2="72945" y2="22980"/>
                        <a14:foregroundMark x1="72945" y1="22980" x2="64126" y2="19390"/>
                        <a14:foregroundMark x1="64126" y1="19390" x2="57848" y2="25314"/>
                        <a14:foregroundMark x1="57848" y1="25314" x2="55755" y2="35368"/>
                        <a14:foregroundMark x1="55755" y1="35368" x2="55755" y2="35368"/>
                        <a14:foregroundMark x1="51719" y1="37702" x2="47982" y2="49551"/>
                        <a14:foregroundMark x1="47982" y1="49551" x2="49925" y2="59605"/>
                        <a14:foregroundMark x1="49925" y1="59605" x2="58296" y2="60323"/>
                        <a14:foregroundMark x1="58296" y1="60323" x2="65172" y2="53501"/>
                        <a14:foregroundMark x1="65172" y1="53501" x2="63827" y2="40575"/>
                        <a14:foregroundMark x1="63827" y1="40575" x2="58445" y2="30700"/>
                        <a14:foregroundMark x1="58445" y1="30700" x2="50972" y2="25135"/>
                        <a14:foregroundMark x1="50972" y1="25135" x2="39910" y2="28905"/>
                        <a14:foregroundMark x1="39910" y1="28905" x2="33483" y2="33752"/>
                        <a14:foregroundMark x1="29895" y1="30700" x2="24066" y2="38959"/>
                        <a14:foregroundMark x1="24066" y1="38959" x2="28550" y2="48833"/>
                        <a14:foregroundMark x1="28550" y1="48833" x2="35725" y2="53501"/>
                        <a14:foregroundMark x1="35725" y1="53501" x2="44694" y2="54578"/>
                        <a14:foregroundMark x1="44694" y1="54578" x2="46637" y2="42908"/>
                        <a14:foregroundMark x1="46637" y1="42908" x2="38864" y2="36625"/>
                        <a14:foregroundMark x1="38864" y1="36625" x2="32586" y2="37163"/>
                        <a14:foregroundMark x1="53961" y1="31239" x2="48430" y2="54758"/>
                        <a14:foregroundMark x1="48430" y1="54758" x2="57100" y2="56732"/>
                        <a14:foregroundMark x1="57100" y1="56732" x2="63378" y2="50808"/>
                        <a14:foregroundMark x1="63378" y1="50808" x2="60837" y2="37343"/>
                        <a14:foregroundMark x1="60837" y1="37343" x2="54559" y2="30880"/>
                        <a14:foregroundMark x1="54559" y1="30880" x2="46338" y2="38061"/>
                        <a14:foregroundMark x1="46338" y1="38061" x2="43199" y2="48294"/>
                        <a14:foregroundMark x1="43199" y1="48294" x2="43498" y2="52424"/>
                        <a14:foregroundMark x1="56801" y1="35548" x2="58894" y2="56732"/>
                        <a14:foregroundMark x1="58894" y1="56732" x2="58146" y2="38241"/>
                        <a14:foregroundMark x1="58146" y1="38241" x2="55904" y2="47038"/>
                        <a14:foregroundMark x1="55904" y1="47038" x2="56054" y2="40036"/>
                        <a14:foregroundMark x1="63827" y1="21185" x2="67564" y2="30341"/>
                        <a14:foregroundMark x1="67564" y1="30341" x2="67564" y2="20108"/>
                        <a14:foregroundMark x1="67564" y1="20108" x2="67862" y2="33214"/>
                        <a14:foregroundMark x1="67862" y1="33214" x2="70553" y2="41831"/>
                        <a14:foregroundMark x1="70553" y1="41831" x2="73692" y2="32316"/>
                        <a14:foregroundMark x1="73692" y1="32316" x2="66368" y2="37702"/>
                        <a14:foregroundMark x1="66368" y1="37702" x2="66368" y2="36445"/>
                        <a14:foregroundMark x1="64574" y1="28187" x2="61435" y2="290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0421" flipH="1">
            <a:off x="8535744" y="4933272"/>
            <a:ext cx="2116931" cy="17625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7" name="직사각형 16"/>
          <p:cNvSpPr/>
          <p:nvPr/>
        </p:nvSpPr>
        <p:spPr>
          <a:xfrm>
            <a:off x="5133169" y="1469714"/>
            <a:ext cx="2262159" cy="92333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7030A0"/>
            </a:outerShdw>
          </a:effectLst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sz="5400" b="1" cap="none" spc="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이용빈</a:t>
            </a:r>
            <a:endParaRPr lang="en-US" altLang="ko-KR" sz="54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1026" name="Picture 2" descr="E:\Team-Project\파댕이\KakaoTalk_20190320_215451220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40" b="98193" l="9924" r="89822">
                        <a14:foregroundMark x1="45038" y1="52410" x2="45293" y2="48494"/>
                        <a14:foregroundMark x1="44020" y1="56928" x2="44020" y2="56928"/>
                        <a14:foregroundMark x1="45293" y1="55422" x2="45802" y2="57530"/>
                        <a14:foregroundMark x1="49364" y1="90663" x2="65903" y2="95783"/>
                        <a14:foregroundMark x1="65903" y1="95783" x2="47328" y2="88855"/>
                        <a14:foregroundMark x1="47328" y1="88855" x2="47328" y2="92470"/>
                        <a14:foregroundMark x1="45038" y1="98193" x2="47328" y2="96386"/>
                        <a14:foregroundMark x1="67684" y1="93675" x2="66158" y2="92470"/>
                        <a14:foregroundMark x1="70738" y1="94880" x2="61323" y2="97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271" y="0"/>
            <a:ext cx="2832730" cy="239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 descr="의류이(가) 표시된 사진&#10;&#10;자동 생성된 설명">
            <a:extLst>
              <a:ext uri="{FF2B5EF4-FFF2-40B4-BE49-F238E27FC236}">
                <a16:creationId xmlns:a16="http://schemas.microsoft.com/office/drawing/2014/main" id="{DB74BB72-D131-42E2-9F8F-289CA43199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24" b="89673" l="7778" r="92222">
                        <a14:foregroundMark x1="92444" y1="29975" x2="92444" y2="29975"/>
                        <a14:foregroundMark x1="7778" y1="29219" x2="7778" y2="29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53" y="200079"/>
            <a:ext cx="2091990" cy="18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8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CASH</a:t>
            </a:r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F6728FD-36DB-45F6-85F7-CEED4BD50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85" y="2055813"/>
            <a:ext cx="2657846" cy="1714739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3C8C69C-449E-4439-8C57-7DE5A63E9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916" y="2351128"/>
            <a:ext cx="3115110" cy="1124107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219B9AB-8509-4C51-9B3F-289CE0F0D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158" y="2370181"/>
            <a:ext cx="3762900" cy="1105054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7D27AE0-3007-4DA6-B605-DCF4F7E50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690" y="4042510"/>
            <a:ext cx="3115110" cy="11241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C3D23E-9ED4-4842-84A6-AF14BDC91A7D}"/>
              </a:ext>
            </a:extLst>
          </p:cNvPr>
          <p:cNvSpPr txBox="1"/>
          <p:nvPr/>
        </p:nvSpPr>
        <p:spPr>
          <a:xfrm>
            <a:off x="1119598" y="1503919"/>
            <a:ext cx="276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선택지 실행화면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C7C0C9-DD14-45D0-BBAE-7FFDD9E581A8}"/>
              </a:ext>
            </a:extLst>
          </p:cNvPr>
          <p:cNvSpPr txBox="1"/>
          <p:nvPr/>
        </p:nvSpPr>
        <p:spPr>
          <a:xfrm>
            <a:off x="4464315" y="1507304"/>
            <a:ext cx="276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사용 실행화면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B78163-2A1D-4395-B608-8822DEAA1A44}"/>
              </a:ext>
            </a:extLst>
          </p:cNvPr>
          <p:cNvSpPr txBox="1"/>
          <p:nvPr/>
        </p:nvSpPr>
        <p:spPr>
          <a:xfrm>
            <a:off x="8238690" y="1503919"/>
            <a:ext cx="276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발급 실행화면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F57109-5122-4B6C-BCEC-64E86FA27D05}"/>
              </a:ext>
            </a:extLst>
          </p:cNvPr>
          <p:cNvGrpSpPr/>
          <p:nvPr/>
        </p:nvGrpSpPr>
        <p:grpSpPr>
          <a:xfrm>
            <a:off x="-691316" y="4430992"/>
            <a:ext cx="15031761" cy="5393224"/>
            <a:chOff x="-691316" y="4430992"/>
            <a:chExt cx="15031761" cy="53932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313B4FC-B496-4E6D-B58E-D333C62C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315" y="5033962"/>
              <a:ext cx="3429000" cy="36480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188E710-DDAE-41E7-A768-8877896E9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7502" y="5074065"/>
              <a:ext cx="3429000" cy="364807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F59D738-DFD3-4750-A0D7-3530718FB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637" y="4995862"/>
              <a:ext cx="3429000" cy="364807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47C01B4-82B9-4110-A200-9C19ED71E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4700" y="4957762"/>
              <a:ext cx="3429000" cy="364807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FD44F19-C225-48EF-A864-F2CC66116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198" y="4881562"/>
              <a:ext cx="3429000" cy="364807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F88FCFB-C47D-4D5A-A0D3-D029F86F6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238" y="4430992"/>
              <a:ext cx="3429000" cy="364807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D9C55C6-8713-47B6-B3CC-041EDBCB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562" y="5130213"/>
              <a:ext cx="3429000" cy="364807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1A9DA3-CC15-4E6B-96FE-5375317F3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173" y="5644496"/>
              <a:ext cx="3429000" cy="364807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3C8B098-93AA-4A1A-93A9-E6153DF13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1316" y="4686818"/>
              <a:ext cx="3429000" cy="364807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FAF95D6-8F5F-45FF-9010-430C5E065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974" y="4843461"/>
              <a:ext cx="3429000" cy="364807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DFFA5CB-C775-48E7-9EB9-FD6FE2A62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772" y="5662395"/>
              <a:ext cx="3429000" cy="364807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62C7745-C024-4E34-8961-AB91A8850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1445" y="4729162"/>
              <a:ext cx="3429000" cy="364807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603BB47-E663-474B-895C-C26005CC6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782" y="4707990"/>
              <a:ext cx="3429000" cy="364807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68A593A-3D8C-445E-ABA4-AD7488E2D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0237" y="5979383"/>
              <a:ext cx="3429000" cy="364807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703F319-20DB-41E7-BA3F-BAEACA26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67" y="6025160"/>
              <a:ext cx="3429000" cy="364807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E0378C4-B541-492A-91D4-E0AA015D4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2607" y="5903183"/>
              <a:ext cx="3429000" cy="364807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24C088C-1EEA-4599-AD99-E942C83E4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096" y="6176141"/>
              <a:ext cx="3429000" cy="364807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0D5AA47-3F53-4D77-8945-3D9E3A32E5D4}"/>
              </a:ext>
            </a:extLst>
          </p:cNvPr>
          <p:cNvGrpSpPr/>
          <p:nvPr/>
        </p:nvGrpSpPr>
        <p:grpSpPr>
          <a:xfrm>
            <a:off x="1323319" y="4529671"/>
            <a:ext cx="15031761" cy="5393224"/>
            <a:chOff x="-691316" y="4430992"/>
            <a:chExt cx="15031761" cy="5393224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C47854B-4273-4C8D-A8F9-135E746E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315" y="5033962"/>
              <a:ext cx="3429000" cy="364807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9189090-CCCF-48FF-BD02-0DA1C0237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7502" y="5074065"/>
              <a:ext cx="3429000" cy="3648075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3F2C8D9-8656-4262-89DA-11E8803C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637" y="4995862"/>
              <a:ext cx="3429000" cy="364807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1031BEE-5433-40CC-8E99-C6A39C1AF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4700" y="4957762"/>
              <a:ext cx="3429000" cy="3648075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CD98D27-F8D1-462A-A35F-C191A8E1A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198" y="4881562"/>
              <a:ext cx="3429000" cy="3648075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8689D90-1EBE-4377-8189-55C91B8C5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238" y="4430992"/>
              <a:ext cx="3429000" cy="3648075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7B97E16-B1CE-467D-AFD9-3F649FD69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562" y="5130213"/>
              <a:ext cx="3429000" cy="3648075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85C92DC-D644-4CDE-B0C2-7C324C6B3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173" y="5644496"/>
              <a:ext cx="3429000" cy="3648075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4A3A4852-DC58-4777-85ED-D60E7A2B0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1316" y="4686818"/>
              <a:ext cx="3429000" cy="3648075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0F32F9A-CD4F-43C0-A04B-4B2856BE7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974" y="4843461"/>
              <a:ext cx="3429000" cy="3648075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863990A-8FF8-48AC-A69D-809D5D569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772" y="5662395"/>
              <a:ext cx="3429000" cy="3648075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1DFDED5-43D5-4B95-BD4C-0AD9A6360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1445" y="4729162"/>
              <a:ext cx="3429000" cy="3648075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E7A320F1-7D24-4C38-A13B-1AD6589A8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782" y="4707990"/>
              <a:ext cx="3429000" cy="364807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BB3C5E4-CDE9-4032-8421-99059B0EA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0237" y="5979383"/>
              <a:ext cx="3429000" cy="3648075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F00B5491-2B18-49A8-B687-26A2313C9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67" y="6025160"/>
              <a:ext cx="3429000" cy="3648075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E01C8651-03D4-4022-BC8F-B9D08A7B5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2607" y="5903183"/>
              <a:ext cx="3429000" cy="364807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3A33FDF6-4F68-4E9B-9F6A-44E8C0FE2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096" y="6176141"/>
              <a:ext cx="3429000" cy="3648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8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7037E-6 L -0.25 -3.703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***			SHOP			***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FF5C05D-1771-4B9F-BFA8-5551006EF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1907" y="1627188"/>
            <a:ext cx="4941094" cy="490855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Jlabel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각각 맞는 이름 지정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Jbutton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버튼으로 구매버튼 구현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Switch-case</a:t>
            </a:r>
            <a:r>
              <a:rPr lang="ko-KR" altLang="en-US" dirty="0"/>
              <a:t>를 이용</a:t>
            </a:r>
            <a:endParaRPr lang="en-US" altLang="ko-KR" dirty="0"/>
          </a:p>
          <a:p>
            <a:pPr lvl="1"/>
            <a:r>
              <a:rPr lang="ko-KR" altLang="en-US" dirty="0"/>
              <a:t>스킨을 지정된 </a:t>
            </a:r>
            <a:r>
              <a:rPr lang="ko-KR" altLang="en-US" dirty="0" err="1"/>
              <a:t>것중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개가 나오게 랜덤박스 설정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일부 버튼은 반복구매 제어</a:t>
            </a:r>
            <a:endParaRPr lang="en-US" altLang="ko-KR" dirty="0"/>
          </a:p>
        </p:txBody>
      </p:sp>
      <p:pic>
        <p:nvPicPr>
          <p:cNvPr id="7" name="Picture 2" descr="C:\Users\emt00\Desktop\파댕이\KakaoTalk_20190320_215522131.jpg">
            <a:extLst>
              <a:ext uri="{FF2B5EF4-FFF2-40B4-BE49-F238E27FC236}">
                <a16:creationId xmlns:a16="http://schemas.microsoft.com/office/drawing/2014/main" id="{7ACF2BEF-63A3-4681-B0A8-F4020951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8" b="95963" l="9922" r="92428">
                        <a14:foregroundMark x1="22715" y1="22050" x2="20627" y2="27950"/>
                        <a14:foregroundMark x1="43081" y1="22050" x2="43081" y2="24845"/>
                        <a14:foregroundMark x1="62402" y1="23913" x2="62663" y2="25466"/>
                        <a14:foregroundMark x1="20366" y1="49068" x2="20366" y2="50621"/>
                        <a14:foregroundMark x1="26371" y1="42547" x2="26632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8" y="2468563"/>
            <a:ext cx="3061921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emt00\Desktop\파댕이\KakaoTalk_20190320_215522131.jpg">
            <a:extLst>
              <a:ext uri="{FF2B5EF4-FFF2-40B4-BE49-F238E27FC236}">
                <a16:creationId xmlns:a16="http://schemas.microsoft.com/office/drawing/2014/main" id="{3869FC21-6241-4242-BBFD-C1A145CD0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8" b="95963" l="9922" r="92428">
                        <a14:foregroundMark x1="22715" y1="22050" x2="20627" y2="27950"/>
                        <a14:foregroundMark x1="43081" y1="22050" x2="43081" y2="24845"/>
                        <a14:foregroundMark x1="62402" y1="23913" x2="62663" y2="25466"/>
                        <a14:foregroundMark x1="20366" y1="49068" x2="20366" y2="50621"/>
                        <a14:foregroundMark x1="26371" y1="42547" x2="26632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94615" y="2468563"/>
            <a:ext cx="3061921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86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SHOP</a:t>
            </a:r>
            <a:r>
              <a:rPr lang="ko-KR" altLang="en-US" dirty="0"/>
              <a:t> 상세설명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8D9412-6999-4B01-9BD9-6E82C783297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982" y="1804988"/>
            <a:ext cx="6582018" cy="4167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3EBCE9-21A8-458B-8980-5EA14525F0D5}"/>
              </a:ext>
            </a:extLst>
          </p:cNvPr>
          <p:cNvSpPr txBox="1"/>
          <p:nvPr/>
        </p:nvSpPr>
        <p:spPr>
          <a:xfrm>
            <a:off x="381000" y="3489514"/>
            <a:ext cx="4714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모든 버튼들을 활성화시킴</a:t>
            </a:r>
            <a:endParaRPr lang="en-US" altLang="ko-KR" sz="2800" dirty="0"/>
          </a:p>
        </p:txBody>
      </p:sp>
      <p:pic>
        <p:nvPicPr>
          <p:cNvPr id="8" name="그림 7" descr="클립아트이(가) 표시된 사진&#10;&#10;자동 생성된 설명">
            <a:extLst>
              <a:ext uri="{FF2B5EF4-FFF2-40B4-BE49-F238E27FC236}">
                <a16:creationId xmlns:a16="http://schemas.microsoft.com/office/drawing/2014/main" id="{1C8F7096-7051-4305-A940-CC04A37DA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518" y="4686300"/>
            <a:ext cx="4591050" cy="4343400"/>
          </a:xfrm>
          <a:prstGeom prst="rect">
            <a:avLst/>
          </a:prstGeom>
        </p:spPr>
      </p:pic>
      <p:pic>
        <p:nvPicPr>
          <p:cNvPr id="9" name="그림 8" descr="클립아트이(가) 표시된 사진&#10;&#10;자동 생성된 설명">
            <a:extLst>
              <a:ext uri="{FF2B5EF4-FFF2-40B4-BE49-F238E27FC236}">
                <a16:creationId xmlns:a16="http://schemas.microsoft.com/office/drawing/2014/main" id="{B1EC0978-F0B7-4436-A912-7EC41CD39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06" y="4448175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65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SHOP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45C9F5-71CC-4C57-ADD4-47EFBFC4D45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57925" y="365125"/>
            <a:ext cx="5428659" cy="6162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C88CA0-B92D-4EFA-9C0C-4018ED6DD4C7}"/>
              </a:ext>
            </a:extLst>
          </p:cNvPr>
          <p:cNvSpPr txBox="1"/>
          <p:nvPr/>
        </p:nvSpPr>
        <p:spPr>
          <a:xfrm>
            <a:off x="142874" y="2447925"/>
            <a:ext cx="611505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Shop</a:t>
            </a:r>
            <a:r>
              <a:rPr lang="ko-KR" altLang="en-US" sz="2500" dirty="0"/>
              <a:t>에 필요한 기본적인 프레임과 글꼴을 설정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이후 라벨들 지정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 err="1"/>
              <a:t>Jlabel</a:t>
            </a:r>
            <a:r>
              <a:rPr lang="ko-KR" altLang="en-US" sz="2500" dirty="0"/>
              <a:t>을 </a:t>
            </a:r>
            <a:r>
              <a:rPr lang="ko-KR" altLang="en-US" sz="2500" dirty="0" err="1"/>
              <a:t>활용하여이미지마다</a:t>
            </a:r>
            <a:r>
              <a:rPr lang="ko-KR" altLang="en-US" sz="2500" dirty="0"/>
              <a:t> 이름지정</a:t>
            </a:r>
            <a:endParaRPr lang="en-US" altLang="ko-KR" sz="2500" dirty="0"/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id="{1B8D22D0-5C1A-46E7-8214-3065B058E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9166" y="4962525"/>
            <a:ext cx="4591050" cy="4343400"/>
          </a:xfrm>
          <a:prstGeom prst="rect">
            <a:avLst/>
          </a:prstGeom>
        </p:spPr>
      </p:pic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id="{3A2CF6C3-E0C8-485A-A794-25DF02F71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06" y="4448175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94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SHOP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AC07C7-4171-43D9-987A-9A2F39CDB8A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6975" y="142875"/>
            <a:ext cx="5229225" cy="6572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534B1D-F61E-465C-BC2F-30ACEE2A13EC}"/>
              </a:ext>
            </a:extLst>
          </p:cNvPr>
          <p:cNvSpPr txBox="1"/>
          <p:nvPr/>
        </p:nvSpPr>
        <p:spPr>
          <a:xfrm>
            <a:off x="638175" y="2846293"/>
            <a:ext cx="500062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라벨마다 위치를 지정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상품이 들어갈 프레임에 라벨추가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라벨마다 버튼들을 생성</a:t>
            </a:r>
            <a:endParaRPr lang="en-US" altLang="ko-KR" sz="2500" dirty="0"/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id="{983E46A8-BE1B-4B99-910D-FBCBD82D9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9166" y="5264103"/>
            <a:ext cx="4591050" cy="4343400"/>
          </a:xfrm>
          <a:prstGeom prst="rect">
            <a:avLst/>
          </a:prstGeom>
        </p:spPr>
      </p:pic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id="{0EF32F3A-B7CB-4BDE-B359-6D35DE836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06" y="4448175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65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SHOP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E79DE4-7B06-41F0-B202-104CABCB602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19850" y="1566862"/>
            <a:ext cx="4038600" cy="4772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230DF-A775-4676-81D5-0E3E79B34013}"/>
              </a:ext>
            </a:extLst>
          </p:cNvPr>
          <p:cNvSpPr txBox="1"/>
          <p:nvPr/>
        </p:nvSpPr>
        <p:spPr>
          <a:xfrm>
            <a:off x="633413" y="2643128"/>
            <a:ext cx="515302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구매가 불가능한 항목들의 </a:t>
            </a:r>
            <a:endParaRPr lang="en-US" altLang="ko-KR" sz="2500" dirty="0"/>
          </a:p>
          <a:p>
            <a:r>
              <a:rPr lang="ko-KR" altLang="en-US" sz="2500" dirty="0"/>
              <a:t>버튼을 </a:t>
            </a:r>
            <a:r>
              <a:rPr lang="en-US" altLang="ko-KR" sz="2500" dirty="0"/>
              <a:t>false</a:t>
            </a:r>
            <a:r>
              <a:rPr lang="ko-KR" altLang="en-US" sz="2500" dirty="0"/>
              <a:t>처리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버튼들의 위치설정</a:t>
            </a:r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id="{82649903-B435-46F5-B87B-EBF0CCA58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3431" y="5611504"/>
            <a:ext cx="4591050" cy="4343400"/>
          </a:xfrm>
          <a:prstGeom prst="rect">
            <a:avLst/>
          </a:prstGeom>
        </p:spPr>
      </p:pic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id="{E4C66E27-8DBD-442B-A5EF-6C52361B9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06" y="4448175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12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SHOP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1AE308-7693-44C3-A0C1-8A2E1802399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15171" y="731434"/>
            <a:ext cx="6962504" cy="5191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FA1AF3-0F34-4134-A39C-4C79D31EDAEC}"/>
              </a:ext>
            </a:extLst>
          </p:cNvPr>
          <p:cNvSpPr txBox="1"/>
          <p:nvPr/>
        </p:nvSpPr>
        <p:spPr>
          <a:xfrm>
            <a:off x="314325" y="2055813"/>
            <a:ext cx="42100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스킨을 랜덤으로 구매 할 수 있는 구매버튼 지정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소지금액이 </a:t>
            </a:r>
            <a:r>
              <a:rPr lang="en-US" altLang="ko-KR" dirty="0"/>
              <a:t>5000</a:t>
            </a:r>
            <a:r>
              <a:rPr lang="ko-KR" altLang="en-US" dirty="0" err="1"/>
              <a:t>원이상</a:t>
            </a:r>
            <a:r>
              <a:rPr lang="ko-KR" altLang="en-US" dirty="0"/>
              <a:t> 일시 </a:t>
            </a:r>
            <a:r>
              <a:rPr lang="ko-KR" altLang="en-US" dirty="0" err="1"/>
              <a:t>차감후</a:t>
            </a:r>
            <a:r>
              <a:rPr lang="ko-KR" altLang="en-US" dirty="0"/>
              <a:t> 랜덤으로 </a:t>
            </a:r>
            <a:r>
              <a:rPr lang="en-US" altLang="ko-KR" dirty="0"/>
              <a:t>1</a:t>
            </a:r>
            <a:r>
              <a:rPr lang="ko-KR" altLang="en-US" dirty="0"/>
              <a:t>개의 스킨을 구매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캐쉬 값 수정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캐쉬 </a:t>
            </a:r>
            <a:r>
              <a:rPr lang="ko-KR" altLang="en-US" dirty="0" err="1"/>
              <a:t>부족시</a:t>
            </a:r>
            <a:r>
              <a:rPr lang="ko-KR" altLang="en-US" dirty="0"/>
              <a:t> </a:t>
            </a:r>
            <a:r>
              <a:rPr lang="en-US" altLang="ko-KR" dirty="0" err="1"/>
              <a:t>warning_message</a:t>
            </a:r>
            <a:r>
              <a:rPr lang="en-US" altLang="ko-KR" dirty="0"/>
              <a:t> </a:t>
            </a:r>
            <a:r>
              <a:rPr lang="ko-KR" altLang="en-US" dirty="0"/>
              <a:t>출력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후에</a:t>
            </a:r>
            <a:r>
              <a:rPr lang="en-US" altLang="ko-KR" dirty="0"/>
              <a:t> </a:t>
            </a:r>
            <a:r>
              <a:rPr lang="ko-KR" altLang="en-US" dirty="0"/>
              <a:t>스킨이 모두 있을 시 스킨 구매를 비활성화함</a:t>
            </a:r>
            <a:endParaRPr lang="en-US" altLang="ko-KR" dirty="0"/>
          </a:p>
        </p:txBody>
      </p:sp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id="{B96DAC9C-18B1-481C-A696-5DC1FA6A6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090" y="4686300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55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SHOP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70C277-923E-43E3-8D20-3ED2E687D4B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9187" y="1690688"/>
            <a:ext cx="9953625" cy="2676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444E4F-A680-41DE-BC1B-DA264A2DCA40}"/>
              </a:ext>
            </a:extLst>
          </p:cNvPr>
          <p:cNvSpPr txBox="1"/>
          <p:nvPr/>
        </p:nvSpPr>
        <p:spPr>
          <a:xfrm>
            <a:off x="1119187" y="4410819"/>
            <a:ext cx="990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스킨 패키지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24000</a:t>
            </a:r>
            <a:r>
              <a:rPr lang="ko-KR" altLang="en-US" dirty="0"/>
              <a:t>원을 차감 후 소유 </a:t>
            </a:r>
            <a:r>
              <a:rPr lang="ko-KR" altLang="en-US" dirty="0" err="1"/>
              <a:t>캐쉬값</a:t>
            </a:r>
            <a:r>
              <a:rPr lang="ko-KR" altLang="en-US" dirty="0"/>
              <a:t> 변경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스킨을 전체 소지하고 있어 패키지 </a:t>
            </a:r>
            <a:r>
              <a:rPr lang="ko-KR" altLang="en-US" dirty="0" err="1"/>
              <a:t>구매시</a:t>
            </a:r>
            <a:r>
              <a:rPr lang="ko-KR" altLang="en-US" dirty="0"/>
              <a:t> 랜덤버튼과 스킨 구매버튼과 </a:t>
            </a:r>
            <a:r>
              <a:rPr lang="ko-KR" altLang="en-US" dirty="0" err="1"/>
              <a:t>모든스킨</a:t>
            </a:r>
            <a:r>
              <a:rPr lang="ko-KR" altLang="en-US" dirty="0"/>
              <a:t> 구매버튼 비활성화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캐쉬 </a:t>
            </a:r>
            <a:r>
              <a:rPr lang="ko-KR" altLang="en-US" dirty="0" err="1"/>
              <a:t>부족시</a:t>
            </a:r>
            <a:r>
              <a:rPr lang="ko-KR" altLang="en-US" dirty="0"/>
              <a:t> </a:t>
            </a:r>
            <a:r>
              <a:rPr lang="en-US" altLang="ko-KR" dirty="0" err="1"/>
              <a:t>warning_message</a:t>
            </a:r>
            <a:r>
              <a:rPr lang="ko-KR" altLang="en-US" dirty="0"/>
              <a:t>출력</a:t>
            </a:r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id="{59A9E4AC-FFBE-46A1-8631-8C5397357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090" y="4910137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8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SHOP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737C05-3588-4ACA-81AB-EC191465FAA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5175" y="1286408"/>
            <a:ext cx="8710613" cy="5098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558C07-D493-4F90-9F7A-73947F24CD12}"/>
              </a:ext>
            </a:extLst>
          </p:cNvPr>
          <p:cNvSpPr txBox="1"/>
          <p:nvPr/>
        </p:nvSpPr>
        <p:spPr>
          <a:xfrm>
            <a:off x="319657" y="1690688"/>
            <a:ext cx="27717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경험치와 돈 </a:t>
            </a:r>
            <a:r>
              <a:rPr lang="en-US" altLang="ko-KR" dirty="0"/>
              <a:t>2</a:t>
            </a:r>
            <a:r>
              <a:rPr lang="ko-KR" altLang="en-US" dirty="0"/>
              <a:t>배 쿠폰 구매 버튼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PD</a:t>
            </a:r>
            <a:r>
              <a:rPr lang="ko-KR" altLang="en-US" dirty="0"/>
              <a:t>와 </a:t>
            </a:r>
            <a:r>
              <a:rPr lang="en-US" altLang="ko-KR" dirty="0"/>
              <a:t>EXP</a:t>
            </a:r>
            <a:r>
              <a:rPr lang="ko-KR" altLang="en-US" dirty="0"/>
              <a:t> </a:t>
            </a:r>
            <a:r>
              <a:rPr lang="en-US" altLang="ko-KR" dirty="0"/>
              <a:t>300k</a:t>
            </a:r>
            <a:r>
              <a:rPr lang="ko-KR" altLang="en-US" dirty="0"/>
              <a:t>나 </a:t>
            </a:r>
            <a:r>
              <a:rPr lang="en-US" altLang="ko-KR" dirty="0"/>
              <a:t>150k</a:t>
            </a:r>
            <a:r>
              <a:rPr lang="ko-KR" altLang="en-US" dirty="0"/>
              <a:t>가 있을 시 각각의 </a:t>
            </a:r>
            <a:r>
              <a:rPr lang="en-US" altLang="ko-KR" dirty="0"/>
              <a:t>PD </a:t>
            </a:r>
            <a:r>
              <a:rPr lang="ko-KR" altLang="en-US" dirty="0"/>
              <a:t>↑와 </a:t>
            </a:r>
            <a:r>
              <a:rPr lang="en-US" altLang="ko-KR" dirty="0"/>
              <a:t>EXP </a:t>
            </a:r>
            <a:r>
              <a:rPr lang="ko-KR" altLang="en-US" dirty="0"/>
              <a:t>↑</a:t>
            </a:r>
            <a:r>
              <a:rPr lang="ko-KR" altLang="en-US" dirty="0" err="1"/>
              <a:t>획득량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배 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돈이 부족할 시 </a:t>
            </a:r>
            <a:r>
              <a:rPr lang="en-US" altLang="ko-KR" dirty="0" err="1"/>
              <a:t>warning_message</a:t>
            </a:r>
            <a:r>
              <a:rPr lang="ko-KR" altLang="en-US" dirty="0"/>
              <a:t>출력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돈이 </a:t>
            </a:r>
            <a:r>
              <a:rPr lang="ko-KR" altLang="en-US" dirty="0" err="1"/>
              <a:t>충족할시</a:t>
            </a:r>
            <a:r>
              <a:rPr lang="ko-KR" altLang="en-US" dirty="0"/>
              <a:t> 각각의 기능을 </a:t>
            </a:r>
            <a:r>
              <a:rPr lang="en-US" altLang="ko-KR" dirty="0"/>
              <a:t>on</a:t>
            </a:r>
            <a:r>
              <a:rPr lang="ko-KR" altLang="en-US" dirty="0"/>
              <a:t>시키고 상점의 창을 닫는다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id="{24503698-F6CE-4419-94E5-E69437368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386" y="5098256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3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SHOP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604799-1856-4249-8306-539A8604064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300" y="1690688"/>
            <a:ext cx="11201400" cy="2419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D6ACDE-E100-441A-8B8C-8E2D0416CE24}"/>
              </a:ext>
            </a:extLst>
          </p:cNvPr>
          <p:cNvSpPr txBox="1"/>
          <p:nvPr/>
        </p:nvSpPr>
        <p:spPr>
          <a:xfrm>
            <a:off x="561975" y="4495800"/>
            <a:ext cx="110394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캐쉬로 </a:t>
            </a:r>
            <a:r>
              <a:rPr lang="en-US" altLang="ko-KR" dirty="0"/>
              <a:t>PD</a:t>
            </a:r>
            <a:r>
              <a:rPr lang="ko-KR" altLang="en-US" dirty="0"/>
              <a:t>를 살 수 있는 시스템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캐쉬를 </a:t>
            </a:r>
            <a:r>
              <a:rPr lang="en-US" altLang="ko-KR" dirty="0"/>
              <a:t>4000</a:t>
            </a:r>
            <a:r>
              <a:rPr lang="ko-KR" altLang="en-US" dirty="0" err="1"/>
              <a:t>차감후</a:t>
            </a:r>
            <a:r>
              <a:rPr lang="ko-KR" altLang="en-US" dirty="0"/>
              <a:t> </a:t>
            </a:r>
            <a:r>
              <a:rPr lang="en-US" altLang="ko-KR" dirty="0"/>
              <a:t>PD</a:t>
            </a:r>
            <a:r>
              <a:rPr lang="ko-KR" altLang="en-US" dirty="0"/>
              <a:t>는 </a:t>
            </a:r>
            <a:r>
              <a:rPr lang="en-US" altLang="ko-KR" dirty="0"/>
              <a:t>10000</a:t>
            </a:r>
            <a:r>
              <a:rPr lang="ko-KR" altLang="en-US" dirty="0"/>
              <a:t>의 값을 추가함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구매완료가 되면 현제의 </a:t>
            </a:r>
            <a:r>
              <a:rPr lang="en-US" altLang="ko-KR" dirty="0"/>
              <a:t>PD</a:t>
            </a:r>
            <a:r>
              <a:rPr lang="ko-KR" altLang="en-US" dirty="0"/>
              <a:t> 값이 출력된다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캐쉬가 부족하면 </a:t>
            </a:r>
            <a:r>
              <a:rPr lang="en-US" altLang="ko-KR" dirty="0" err="1"/>
              <a:t>warning_message</a:t>
            </a:r>
            <a:r>
              <a:rPr lang="ko-KR" altLang="en-US" dirty="0"/>
              <a:t>를 출력</a:t>
            </a:r>
            <a:endParaRPr lang="en-US" altLang="ko-KR" dirty="0"/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id="{E433F556-62A7-4BE9-8DCD-DBEAD3778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738" y="5316621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34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FC6C9E-17F2-4CC1-AB56-494BE28C83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FBA4ED-6D99-4492-8045-5C93EF546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5200" dirty="0">
                <a:latin typeface="HY엽서M" pitchFamily="18" charset="-127"/>
                <a:ea typeface="HY엽서M" pitchFamily="18" charset="-127"/>
              </a:rPr>
              <a:t>전반적인 개요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2B97B1E-7163-40E4-9656-45F49A55114E}"/>
              </a:ext>
            </a:extLst>
          </p:cNvPr>
          <p:cNvSpPr txBox="1">
            <a:spLocks/>
          </p:cNvSpPr>
          <p:nvPr/>
        </p:nvSpPr>
        <p:spPr>
          <a:xfrm>
            <a:off x="2650803" y="1508971"/>
            <a:ext cx="8150547" cy="4905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v"/>
            </a:pPr>
            <a:r>
              <a:rPr lang="ko-KR" altLang="en-US" sz="3400" dirty="0" err="1">
                <a:latin typeface="HY엽서L" pitchFamily="18" charset="-127"/>
                <a:ea typeface="HY엽서L" pitchFamily="18" charset="-127"/>
              </a:rPr>
              <a:t>파댕이</a:t>
            </a:r>
            <a:r>
              <a:rPr lang="ko-KR" altLang="en-US" sz="3400" dirty="0">
                <a:latin typeface="HY엽서L" pitchFamily="18" charset="-127"/>
                <a:ea typeface="HY엽서L" pitchFamily="18" charset="-127"/>
              </a:rPr>
              <a:t> 캐릭터 기준 </a:t>
            </a:r>
            <a:endParaRPr lang="en-US" altLang="ko-KR" sz="3400" dirty="0">
              <a:latin typeface="HY엽서L" pitchFamily="18" charset="-127"/>
              <a:ea typeface="HY엽서L" pitchFamily="18" charset="-127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ko-KR" altLang="en-US" sz="3400" dirty="0">
                <a:latin typeface="HY엽서L" pitchFamily="18" charset="-127"/>
                <a:ea typeface="HY엽서L" pitchFamily="18" charset="-127"/>
              </a:rPr>
              <a:t>레벨 올리기 </a:t>
            </a:r>
            <a:endParaRPr lang="en-US" altLang="ko-KR" sz="3400" dirty="0">
              <a:latin typeface="HY엽서L" pitchFamily="18" charset="-127"/>
              <a:ea typeface="HY엽서L" pitchFamily="18" charset="-127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ko-KR" altLang="en-US" sz="3400" dirty="0">
                <a:latin typeface="HY엽서L" pitchFamily="18" charset="-127"/>
                <a:ea typeface="HY엽서L" pitchFamily="18" charset="-127"/>
              </a:rPr>
              <a:t>스킨 변경</a:t>
            </a:r>
            <a:endParaRPr lang="en-US" altLang="ko-KR" sz="3400" dirty="0">
              <a:latin typeface="HY엽서L" pitchFamily="18" charset="-127"/>
              <a:ea typeface="HY엽서L" pitchFamily="18" charset="-127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ko-KR" altLang="en-US" sz="3400" dirty="0" err="1">
                <a:latin typeface="HY엽서L" pitchFamily="18" charset="-127"/>
                <a:ea typeface="HY엽서L" pitchFamily="18" charset="-127"/>
              </a:rPr>
              <a:t>캐쉬충전</a:t>
            </a:r>
            <a:r>
              <a:rPr lang="en-US" altLang="ko-KR" sz="3400" dirty="0">
                <a:latin typeface="HY엽서L" pitchFamily="18" charset="-127"/>
                <a:ea typeface="HY엽서L" pitchFamily="18" charset="-127"/>
              </a:rPr>
              <a:t>(</a:t>
            </a:r>
            <a:r>
              <a:rPr lang="ko-KR" altLang="en-US" sz="3400" dirty="0" err="1">
                <a:latin typeface="HY엽서L" pitchFamily="18" charset="-127"/>
                <a:ea typeface="HY엽서L" pitchFamily="18" charset="-127"/>
              </a:rPr>
              <a:t>코드입력방식</a:t>
            </a:r>
            <a:r>
              <a:rPr lang="en-US" altLang="ko-KR" sz="3400" dirty="0">
                <a:latin typeface="HY엽서L" pitchFamily="18" charset="-127"/>
                <a:ea typeface="HY엽서L" pitchFamily="18" charset="-127"/>
              </a:rPr>
              <a:t>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ko-KR" altLang="en-US" sz="3400" dirty="0">
                <a:latin typeface="HY엽서L" pitchFamily="18" charset="-127"/>
                <a:ea typeface="HY엽서L" pitchFamily="18" charset="-127"/>
              </a:rPr>
              <a:t>상점구현</a:t>
            </a:r>
            <a:endParaRPr lang="en-US" altLang="ko-KR" sz="3400" dirty="0">
              <a:latin typeface="HY엽서L" pitchFamily="18" charset="-127"/>
              <a:ea typeface="HY엽서L" pitchFamily="18" charset="-127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ko-KR" altLang="en-US" sz="3400" dirty="0">
                <a:latin typeface="HY엽서L" pitchFamily="18" charset="-127"/>
                <a:ea typeface="HY엽서L" pitchFamily="18" charset="-127"/>
              </a:rPr>
              <a:t>보너스 시스템 구현</a:t>
            </a:r>
            <a:endParaRPr lang="en-US" altLang="ko-KR" sz="3400" dirty="0">
              <a:latin typeface="HY엽서L" pitchFamily="18" charset="-127"/>
              <a:ea typeface="HY엽서L" pitchFamily="18" charset="-127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ko-KR" altLang="en-US" sz="3400" dirty="0">
                <a:latin typeface="HY엽서L" pitchFamily="18" charset="-127"/>
                <a:ea typeface="HY엽서L" pitchFamily="18" charset="-127"/>
              </a:rPr>
              <a:t>이름 변경</a:t>
            </a:r>
            <a:endParaRPr lang="en-US" altLang="ko-KR" sz="3400" dirty="0">
              <a:latin typeface="HY엽서L" pitchFamily="18" charset="-127"/>
              <a:ea typeface="HY엽서L" pitchFamily="18" charset="-127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ko-KR" altLang="en-US" sz="3400" dirty="0">
                <a:latin typeface="HY엽서L" pitchFamily="18" charset="-127"/>
                <a:ea typeface="HY엽서L" pitchFamily="18" charset="-127"/>
              </a:rPr>
              <a:t>뽑기 시스템 구현</a:t>
            </a:r>
            <a:endParaRPr lang="en-US" altLang="ko-KR" sz="3400" dirty="0">
              <a:latin typeface="HY엽서L" pitchFamily="18" charset="-127"/>
              <a:ea typeface="HY엽서L" pitchFamily="18" charset="-127"/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US" altLang="ko-KR" dirty="0">
              <a:latin typeface="HY엽서L" pitchFamily="18" charset="-127"/>
              <a:ea typeface="HY엽서L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D7BF2D-CC1A-42F5-82B0-1B359EB851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5" b="91785" l="9931" r="89838">
                        <a14:foregroundMark x1="33487" y1="49575" x2="29099" y2="63173"/>
                        <a14:foregroundMark x1="29099" y1="63173" x2="40878" y2="65722"/>
                        <a14:foregroundMark x1="40878" y1="65722" x2="38106" y2="51275"/>
                        <a14:foregroundMark x1="38106" y1="51275" x2="27021" y2="53541"/>
                        <a14:foregroundMark x1="55196" y1="47875" x2="53811" y2="62323"/>
                        <a14:foregroundMark x1="53811" y1="62323" x2="65127" y2="58357"/>
                        <a14:foregroundMark x1="65127" y1="58357" x2="55658" y2="49292"/>
                        <a14:foregroundMark x1="55658" y1="49292" x2="50577" y2="50142"/>
                        <a14:foregroundMark x1="25635" y1="35127" x2="25635" y2="35127"/>
                        <a14:foregroundMark x1="35335" y1="91785" x2="35335" y2="91785"/>
                        <a14:foregroundMark x1="16397" y1="61190" x2="15473" y2="637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438" y="3657600"/>
            <a:ext cx="41243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5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SHOP</a:t>
            </a:r>
            <a:r>
              <a:rPr lang="ko-KR" altLang="en-US" dirty="0"/>
              <a:t> 상세설명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699393-7037-4AFC-AA7F-593D4CF3F5C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76650" y="1419225"/>
            <a:ext cx="8339137" cy="5276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1E1811-D820-4703-83BD-7E044267F6E7}"/>
              </a:ext>
            </a:extLst>
          </p:cNvPr>
          <p:cNvSpPr txBox="1"/>
          <p:nvPr/>
        </p:nvSpPr>
        <p:spPr>
          <a:xfrm>
            <a:off x="295275" y="1690688"/>
            <a:ext cx="30861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Lv.1 UP</a:t>
            </a:r>
            <a:r>
              <a:rPr lang="ko-KR" altLang="en-US" dirty="0"/>
              <a:t> 시스템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1000</a:t>
            </a:r>
            <a:r>
              <a:rPr lang="ko-KR" altLang="en-US" dirty="0"/>
              <a:t>캐쉬를 차감 후 </a:t>
            </a:r>
            <a:r>
              <a:rPr lang="en-US" altLang="ko-KR" dirty="0"/>
              <a:t>1</a:t>
            </a:r>
            <a:r>
              <a:rPr lang="ko-KR" altLang="en-US" dirty="0"/>
              <a:t>레벨을 올림 </a:t>
            </a:r>
            <a:endParaRPr lang="en-US" altLang="ko-KR" dirty="0"/>
          </a:p>
          <a:p>
            <a:r>
              <a:rPr lang="ko-KR" altLang="en-US" dirty="0"/>
              <a:t>그에 따른 </a:t>
            </a:r>
            <a:endParaRPr lang="en-US" altLang="ko-KR" dirty="0"/>
          </a:p>
          <a:p>
            <a:r>
              <a:rPr lang="ko-KR" altLang="en-US" dirty="0"/>
              <a:t>필요경험치도 증가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레벨 </a:t>
            </a:r>
            <a:r>
              <a:rPr lang="en-US" altLang="ko-KR" dirty="0"/>
              <a:t>1</a:t>
            </a:r>
            <a:r>
              <a:rPr lang="ko-KR" altLang="en-US" dirty="0"/>
              <a:t>이 </a:t>
            </a:r>
            <a:r>
              <a:rPr lang="ko-KR" altLang="en-US" dirty="0" err="1"/>
              <a:t>오를때마다</a:t>
            </a:r>
            <a:r>
              <a:rPr lang="ko-KR" altLang="en-US" dirty="0"/>
              <a:t> </a:t>
            </a:r>
            <a:r>
              <a:rPr lang="en-US" altLang="ko-KR" dirty="0"/>
              <a:t>(10*</a:t>
            </a:r>
            <a:r>
              <a:rPr lang="ko-KR" altLang="en-US" dirty="0"/>
              <a:t>레벨</a:t>
            </a:r>
            <a:r>
              <a:rPr lang="en-US" altLang="ko-KR" dirty="0"/>
              <a:t>)</a:t>
            </a:r>
            <a:r>
              <a:rPr lang="ko-KR" altLang="en-US" dirty="0" err="1"/>
              <a:t>원지급</a:t>
            </a:r>
            <a:endParaRPr lang="en-US" altLang="ko-KR" dirty="0"/>
          </a:p>
          <a:p>
            <a:r>
              <a:rPr lang="ko-KR" altLang="en-US" dirty="0"/>
              <a:t>캐쉬 </a:t>
            </a:r>
            <a:r>
              <a:rPr lang="ko-KR" altLang="en-US" dirty="0" err="1"/>
              <a:t>부족시</a:t>
            </a:r>
            <a:r>
              <a:rPr lang="ko-KR" altLang="en-US" dirty="0"/>
              <a:t> </a:t>
            </a:r>
            <a:r>
              <a:rPr lang="en-US" altLang="ko-KR" dirty="0" err="1"/>
              <a:t>warning_message</a:t>
            </a:r>
            <a:r>
              <a:rPr lang="ko-KR" altLang="en-US" dirty="0"/>
              <a:t>출력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만랩이라면</a:t>
            </a:r>
            <a:r>
              <a:rPr lang="ko-KR" altLang="en-US" dirty="0"/>
              <a:t> 버튼 비활성화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프레임 설정</a:t>
            </a:r>
            <a:r>
              <a:rPr lang="en-US" altLang="ko-KR" dirty="0"/>
              <a:t>,</a:t>
            </a:r>
            <a:r>
              <a:rPr lang="ko-KR" altLang="en-US" dirty="0"/>
              <a:t> 프레임 활성화</a:t>
            </a:r>
            <a:endParaRPr lang="en-US" altLang="ko-KR" dirty="0"/>
          </a:p>
        </p:txBody>
      </p:sp>
      <p:pic>
        <p:nvPicPr>
          <p:cNvPr id="8" name="그림 7" descr="클립아트이(가) 표시된 사진&#10;&#10;자동 생성된 설명">
            <a:extLst>
              <a:ext uri="{FF2B5EF4-FFF2-40B4-BE49-F238E27FC236}">
                <a16:creationId xmlns:a16="http://schemas.microsoft.com/office/drawing/2014/main" id="{898D8F8B-D301-4195-A61B-9B9BBBE1C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738" y="5438775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67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SHOP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E0F8CD-8F27-4C0C-89D2-398DDFE9E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358" y="9402"/>
            <a:ext cx="6328288" cy="570555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FBCC8FF-CECF-469F-BA57-4EF8C6D9ACB7}"/>
              </a:ext>
            </a:extLst>
          </p:cNvPr>
          <p:cNvGrpSpPr/>
          <p:nvPr/>
        </p:nvGrpSpPr>
        <p:grpSpPr>
          <a:xfrm>
            <a:off x="-691316" y="4430992"/>
            <a:ext cx="15031761" cy="5393224"/>
            <a:chOff x="-691316" y="4430992"/>
            <a:chExt cx="15031761" cy="539322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9ED5057-7BAB-4D21-A77F-EAAD5151C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315" y="5033962"/>
              <a:ext cx="3429000" cy="364807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9ADEC8E-4FEF-4E6E-93C4-5636F6D6D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7502" y="5074065"/>
              <a:ext cx="3429000" cy="364807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724E743-3FA2-4970-A328-20FCDB1EA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637" y="4995862"/>
              <a:ext cx="3429000" cy="364807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0565B8D-D899-47BC-94A0-755598F7A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4700" y="4957762"/>
              <a:ext cx="3429000" cy="364807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79C21DC-34FB-46C1-973F-3164253FD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198" y="4881562"/>
              <a:ext cx="3429000" cy="364807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D29D088-FCFD-4979-B45A-819117DBC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238" y="4430992"/>
              <a:ext cx="3429000" cy="364807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7F3843E-BCD7-469A-B7CA-0CBC6FB8F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562" y="5130213"/>
              <a:ext cx="3429000" cy="3648075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9DD1895-CF2C-47F6-AE5A-EEDDB2AA9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173" y="5644496"/>
              <a:ext cx="3429000" cy="3648075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C8EBDD9-448A-4760-BDC6-41E13241E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1316" y="4686818"/>
              <a:ext cx="3429000" cy="364807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6F01516-9055-4CAB-83BA-5B08BFC99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974" y="4843461"/>
              <a:ext cx="3429000" cy="3648075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0D285D7-317D-4FF8-B9E6-F1C4E5025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772" y="5662395"/>
              <a:ext cx="3429000" cy="364807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BAC218E-1A9B-44AC-A25E-5901CC368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1445" y="4729162"/>
              <a:ext cx="3429000" cy="3648075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B7E02C5-AAD8-4BBA-88A7-F98951CD6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782" y="4707990"/>
              <a:ext cx="3429000" cy="364807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DA3A63DC-0896-4741-A3ED-B18F54862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0237" y="5979383"/>
              <a:ext cx="3429000" cy="3648075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B78FFEA-BD0C-43C0-A5E7-9CE9FA19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67" y="6025160"/>
              <a:ext cx="3429000" cy="3648075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5FEDA6ED-F2E5-4AC6-8B53-596284BD1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2607" y="5903183"/>
              <a:ext cx="3429000" cy="3648075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1153332-9BB8-439B-9A47-3ABAB57A9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096" y="6176141"/>
              <a:ext cx="3429000" cy="3648075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8F78F57-C78C-4A0E-AB02-30ADB32D555C}"/>
              </a:ext>
            </a:extLst>
          </p:cNvPr>
          <p:cNvGrpSpPr/>
          <p:nvPr/>
        </p:nvGrpSpPr>
        <p:grpSpPr>
          <a:xfrm>
            <a:off x="1323319" y="4529671"/>
            <a:ext cx="15031761" cy="5393224"/>
            <a:chOff x="-691316" y="4430992"/>
            <a:chExt cx="15031761" cy="5393224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3204C9C-B3F9-400A-8444-5D89394FA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315" y="5033962"/>
              <a:ext cx="3429000" cy="3648075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B6419C57-4424-4EF1-9882-2C05473D5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7502" y="5074065"/>
              <a:ext cx="3429000" cy="3648075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5920689-1B84-48BC-917D-6D6775123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637" y="4995862"/>
              <a:ext cx="3429000" cy="3648075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E6CCDF54-00B6-47A5-A873-B19BBB49C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4700" y="4957762"/>
              <a:ext cx="3429000" cy="3648075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B368B5AC-80E6-496A-832C-408B64373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198" y="4881562"/>
              <a:ext cx="3429000" cy="364807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7B33FFBB-EA5E-4899-9248-DCDFC8BAF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238" y="4430992"/>
              <a:ext cx="3429000" cy="3648075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6517ED5B-5E09-40FD-853E-2EDA7EFE6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562" y="5130213"/>
              <a:ext cx="3429000" cy="3648075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D93A1F1-5925-4330-9790-D069926BA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173" y="5644496"/>
              <a:ext cx="3429000" cy="364807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3B1E76AA-74E7-4CEF-8B7C-F8CC94DEA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1316" y="4686818"/>
              <a:ext cx="3429000" cy="3648075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177F9CEA-5C01-457D-99EB-CF9557565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974" y="4843461"/>
              <a:ext cx="3429000" cy="36480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644F8D77-B6F1-4BC7-BAB2-7C9429BFA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772" y="5662395"/>
              <a:ext cx="3429000" cy="3648075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C15A550-8C5F-4EEF-82BF-29F3E7D4E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1445" y="4729162"/>
              <a:ext cx="3429000" cy="3648075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22E962E-CECD-4738-BD68-4DB1397D4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782" y="4707990"/>
              <a:ext cx="3429000" cy="3648075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CF22388A-B0EC-4DFB-90B0-BFDF27DF5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0237" y="5979383"/>
              <a:ext cx="3429000" cy="3648075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F55DA28-270D-480D-B60C-7B86E0055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67" y="6025160"/>
              <a:ext cx="3429000" cy="3648075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ADB5760D-DD64-4F71-87E2-FA3F0C25F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2607" y="5903183"/>
              <a:ext cx="3429000" cy="3648075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DB1EA9FF-D33A-42AF-9C4E-C2B4B3B00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096" y="6176141"/>
              <a:ext cx="3429000" cy="3648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20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7037E-6 L -0.25 -3.703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***			SKIN			***</a:t>
            </a:r>
            <a:endParaRPr lang="ko-KR" altLang="en-US" dirty="0"/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id="{3E2C76E8-FDAD-4718-AC43-78BC96EC5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891" y1="37539" x2="49185" y2="49527"/>
                        <a14:foregroundMark x1="49185" y1="49527" x2="59511" y2="38170"/>
                        <a14:foregroundMark x1="59511" y1="38170" x2="48913" y2="48265"/>
                        <a14:foregroundMark x1="48913" y1="48265" x2="50000" y2="62776"/>
                        <a14:foregroundMark x1="32065" y1="42587" x2="47826" y2="45741"/>
                        <a14:foregroundMark x1="47826" y1="45741" x2="62772" y2="42271"/>
                        <a14:foregroundMark x1="62772" y1="42271" x2="55978" y2="37539"/>
                        <a14:foregroundMark x1="51359" y1="40063" x2="52174" y2="42587"/>
                        <a14:foregroundMark x1="41848" y1="9779" x2="52174" y2="135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714" y="3220328"/>
            <a:ext cx="5051686" cy="4351588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53DA7A3-7CBC-4D2A-B2C2-DE5EBB648B25}"/>
              </a:ext>
            </a:extLst>
          </p:cNvPr>
          <p:cNvSpPr txBox="1">
            <a:spLocks/>
          </p:cNvSpPr>
          <p:nvPr/>
        </p:nvSpPr>
        <p:spPr>
          <a:xfrm>
            <a:off x="600860" y="1644886"/>
            <a:ext cx="4941094" cy="4908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Jlabel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각각 맞는 이름 지정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Jbutton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버튼으로 구매버튼 구현 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Switch-case</a:t>
            </a:r>
            <a:r>
              <a:rPr lang="ko-KR" altLang="en-US" dirty="0"/>
              <a:t>를 이용</a:t>
            </a:r>
            <a:endParaRPr lang="en-US" altLang="ko-KR" dirty="0"/>
          </a:p>
          <a:p>
            <a:pPr lvl="1"/>
            <a:r>
              <a:rPr lang="ko-KR" altLang="en-US" dirty="0"/>
              <a:t>스킨을 지정된 </a:t>
            </a:r>
            <a:r>
              <a:rPr lang="ko-KR" altLang="en-US" dirty="0" err="1"/>
              <a:t>것중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개가 나오게 랜덤박스 설정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일부 버튼은 반복구매 제어</a:t>
            </a:r>
            <a:endParaRPr lang="en-US" altLang="ko-KR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D072952-8573-4CE1-BFA1-87578676798B}"/>
              </a:ext>
            </a:extLst>
          </p:cNvPr>
          <p:cNvSpPr txBox="1">
            <a:spLocks/>
          </p:cNvSpPr>
          <p:nvPr/>
        </p:nvSpPr>
        <p:spPr>
          <a:xfrm>
            <a:off x="5945982" y="1676401"/>
            <a:ext cx="4941094" cy="4908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사용된 메소드</a:t>
            </a:r>
            <a:endParaRPr lang="en-US" altLang="ko-KR" dirty="0"/>
          </a:p>
          <a:p>
            <a:pPr lvl="1"/>
            <a:r>
              <a:rPr lang="en-US" altLang="ko-KR" dirty="0"/>
              <a:t>Skin1_buy</a:t>
            </a:r>
          </a:p>
          <a:p>
            <a:pPr lvl="1"/>
            <a:r>
              <a:rPr lang="en-US" altLang="ko-KR" dirty="0"/>
              <a:t>Skin2_buy</a:t>
            </a:r>
          </a:p>
          <a:p>
            <a:pPr lvl="1"/>
            <a:r>
              <a:rPr lang="en-US" altLang="ko-KR" dirty="0"/>
              <a:t>Skin3_buy</a:t>
            </a:r>
          </a:p>
          <a:p>
            <a:pPr lvl="1"/>
            <a:r>
              <a:rPr lang="en-US" altLang="ko-KR" dirty="0"/>
              <a:t>Skin4_buy</a:t>
            </a:r>
          </a:p>
          <a:p>
            <a:pPr lvl="1"/>
            <a:r>
              <a:rPr lang="en-US" altLang="ko-KR" dirty="0"/>
              <a:t>Skin5_buy</a:t>
            </a:r>
          </a:p>
          <a:p>
            <a:pPr lvl="1"/>
            <a:r>
              <a:rPr lang="en-US" altLang="ko-KR" dirty="0"/>
              <a:t>Skin6_buy</a:t>
            </a:r>
          </a:p>
          <a:p>
            <a:pPr lvl="1"/>
            <a:r>
              <a:rPr lang="en-US" altLang="ko-KR" dirty="0" err="1"/>
              <a:t>Skin_all_buy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7196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SKIN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B3CB89-4FDC-465E-BEBD-7C87FA5079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6766" y="2318877"/>
            <a:ext cx="5514763" cy="3792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DF218-E948-4029-9ABD-170F23E1DBE0}"/>
              </a:ext>
            </a:extLst>
          </p:cNvPr>
          <p:cNvSpPr txBox="1"/>
          <p:nvPr/>
        </p:nvSpPr>
        <p:spPr>
          <a:xfrm>
            <a:off x="513781" y="3674179"/>
            <a:ext cx="54392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hasskin</a:t>
            </a:r>
            <a:r>
              <a:rPr lang="en-US" altLang="ko-KR" dirty="0"/>
              <a:t>()</a:t>
            </a:r>
            <a:r>
              <a:rPr lang="ko-KR" altLang="en-US" dirty="0"/>
              <a:t>을 이용해 스킨들이 있는지 확인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하지만 기본제공 스킨 이외에는 비활성화를 한다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각각 버튼을 만들어주고 버튼마다 이름을 부여한다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id="{7E88DE0E-B773-4540-A69E-35D7478B9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738" y="5678046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05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SKIN</a:t>
            </a:r>
            <a:r>
              <a:rPr lang="ko-KR" altLang="en-US" dirty="0"/>
              <a:t> 상세설명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12942E-2C54-479A-ACDC-837CE4A4038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5030" y="2055813"/>
            <a:ext cx="6618799" cy="3834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643EA4-5D6A-4873-ACCF-B52442CD150B}"/>
              </a:ext>
            </a:extLst>
          </p:cNvPr>
          <p:cNvSpPr txBox="1"/>
          <p:nvPr/>
        </p:nvSpPr>
        <p:spPr>
          <a:xfrm>
            <a:off x="684326" y="3088200"/>
            <a:ext cx="4271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스킨에 프레임을 설정하여 스킨 설정창에 전반적인 구도를 잡는다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스킨에서 쓰이는 스킨들의 글꼴을 굴림 </a:t>
            </a:r>
            <a:r>
              <a:rPr lang="en-US" altLang="ko-KR" dirty="0"/>
              <a:t>13px</a:t>
            </a:r>
            <a:r>
              <a:rPr lang="ko-KR" altLang="en-US" dirty="0"/>
              <a:t>로 지정한다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 descr="클립아트이(가) 표시된 사진&#10;&#10;자동 생성된 설명">
            <a:extLst>
              <a:ext uri="{FF2B5EF4-FFF2-40B4-BE49-F238E27FC236}">
                <a16:creationId xmlns:a16="http://schemas.microsoft.com/office/drawing/2014/main" id="{C76E4C0C-54D6-4A03-83AF-4225CB389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826" y="5385056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89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SKIN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CA6775-D193-43A5-AF34-C38B313264F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5254" y="229736"/>
            <a:ext cx="6040176" cy="6398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29586-E8FF-4E09-ADE9-BA1CE166878E}"/>
              </a:ext>
            </a:extLst>
          </p:cNvPr>
          <p:cNvSpPr txBox="1"/>
          <p:nvPr/>
        </p:nvSpPr>
        <p:spPr>
          <a:xfrm>
            <a:off x="566570" y="2723661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Jlabel</a:t>
            </a:r>
            <a:r>
              <a:rPr lang="ko-KR" altLang="en-US" dirty="0"/>
              <a:t>로 각각의 스킨에게 </a:t>
            </a:r>
            <a:r>
              <a:rPr lang="en-US" altLang="ko-KR" dirty="0" err="1"/>
              <a:t>img</a:t>
            </a:r>
            <a:r>
              <a:rPr lang="ko-KR" altLang="en-US" dirty="0"/>
              <a:t>를 부여한다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부여한 이미지</a:t>
            </a:r>
            <a:r>
              <a:rPr lang="en-US" altLang="ko-KR" dirty="0" err="1"/>
              <a:t>Jlabel</a:t>
            </a:r>
            <a:r>
              <a:rPr lang="ko-KR" altLang="en-US" dirty="0"/>
              <a:t>들과 </a:t>
            </a:r>
            <a:r>
              <a:rPr lang="en-US" altLang="ko-KR" dirty="0" err="1"/>
              <a:t>Jbutton</a:t>
            </a:r>
            <a:r>
              <a:rPr lang="ko-KR" altLang="en-US" dirty="0"/>
              <a:t>들을 비활성화 시켜준다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따로 활성화 </a:t>
            </a:r>
            <a:r>
              <a:rPr lang="ko-KR" altLang="en-US" dirty="0" err="1"/>
              <a:t>시켜야하는</a:t>
            </a:r>
            <a:r>
              <a:rPr lang="ko-KR" altLang="en-US" dirty="0"/>
              <a:t> 것들</a:t>
            </a:r>
            <a:r>
              <a:rPr lang="en-US" altLang="ko-KR" dirty="0"/>
              <a:t>/</a:t>
            </a:r>
            <a:r>
              <a:rPr lang="ko-KR" altLang="en-US" dirty="0"/>
              <a:t>기본스킨 </a:t>
            </a:r>
            <a:r>
              <a:rPr lang="en-US" altLang="ko-KR" dirty="0"/>
              <a:t>X)</a:t>
            </a:r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id="{00123603-A9B4-4E4C-ACC9-6847AD3A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342" y="5051425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8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SKIN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1AB3D9-C4E8-4238-98F5-14065C5FF85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0079" y="1888951"/>
            <a:ext cx="5457460" cy="4603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A561D2-5105-492F-A619-864F84A7F977}"/>
              </a:ext>
            </a:extLst>
          </p:cNvPr>
          <p:cNvSpPr txBox="1"/>
          <p:nvPr/>
        </p:nvSpPr>
        <p:spPr>
          <a:xfrm>
            <a:off x="755117" y="3247483"/>
            <a:ext cx="4666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각각의 라벨들의 위치 지정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각프레임에 라벨들을 추가한다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id="{A60F82AF-37C2-4AD1-A373-B9BDE0189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342" y="5256141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32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SKIN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C9E86F-06D8-453C-AF67-FCE4AC6755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7233"/>
          <a:stretch/>
        </p:blipFill>
        <p:spPr>
          <a:xfrm>
            <a:off x="6050219" y="1038288"/>
            <a:ext cx="5070114" cy="5607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AAC3EB-B856-4858-B9F7-920EF3E15120}"/>
              </a:ext>
            </a:extLst>
          </p:cNvPr>
          <p:cNvSpPr txBox="1"/>
          <p:nvPr/>
        </p:nvSpPr>
        <p:spPr>
          <a:xfrm>
            <a:off x="306767" y="2549294"/>
            <a:ext cx="53212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</a:t>
            </a:r>
            <a:r>
              <a:rPr lang="ko-KR" altLang="en-US" dirty="0"/>
              <a:t>를 사용하여 스킨을 </a:t>
            </a:r>
            <a:r>
              <a:rPr lang="ko-KR" altLang="en-US" dirty="0" err="1"/>
              <a:t>보유하고있다면</a:t>
            </a:r>
            <a:r>
              <a:rPr lang="ko-KR" altLang="en-US" dirty="0"/>
              <a:t> 버튼과</a:t>
            </a:r>
            <a:endParaRPr lang="en-US" altLang="ko-KR" dirty="0"/>
          </a:p>
          <a:p>
            <a:r>
              <a:rPr lang="ko-KR" altLang="en-US" dirty="0"/>
              <a:t>이미지 아이콘을 활성화시킴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버튼의 위치를 지정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이미지 아이콘들을 </a:t>
            </a:r>
            <a:r>
              <a:rPr lang="en-US" altLang="ko-KR" dirty="0" err="1"/>
              <a:t>ImageIcon</a:t>
            </a:r>
            <a:r>
              <a:rPr lang="ko-KR" altLang="en-US" dirty="0"/>
              <a:t>으로 정의하여 </a:t>
            </a:r>
            <a:r>
              <a:rPr lang="ko-KR" altLang="en-US" dirty="0" err="1"/>
              <a:t>파댕이의</a:t>
            </a:r>
            <a:r>
              <a:rPr lang="ko-KR" altLang="en-US" dirty="0"/>
              <a:t> 이미지들을 불러온다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id="{C5229C97-BF2A-42C2-BB78-C96CA3B4D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276" y="5515449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97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SKIN</a:t>
            </a:r>
            <a:r>
              <a:rPr lang="ko-KR" altLang="en-US" dirty="0"/>
              <a:t> 상세설명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D1C926-F324-442C-A0E3-6BC7DF9E676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1143" y="470474"/>
            <a:ext cx="6554184" cy="6133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DCE60C-D303-437F-B3D4-116989F37153}"/>
              </a:ext>
            </a:extLst>
          </p:cNvPr>
          <p:cNvSpPr txBox="1"/>
          <p:nvPr/>
        </p:nvSpPr>
        <p:spPr>
          <a:xfrm>
            <a:off x="359860" y="3150255"/>
            <a:ext cx="44894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버튼마다 스킨들의 이름과 스킨에 따른 효과를 지정한다</a:t>
            </a:r>
            <a:r>
              <a:rPr lang="en-US" altLang="ko-KR" dirty="0"/>
              <a:t>. </a:t>
            </a:r>
            <a:r>
              <a:rPr lang="ko-KR" altLang="en-US" dirty="0"/>
              <a:t>차례대로 </a:t>
            </a:r>
            <a:r>
              <a:rPr lang="en-US" altLang="ko-KR" dirty="0"/>
              <a:t>[ 1, 2, 3, 4, 5, 6</a:t>
            </a:r>
            <a:r>
              <a:rPr lang="ko-KR" altLang="en-US" dirty="0"/>
              <a:t>배 만큼 </a:t>
            </a:r>
            <a:r>
              <a:rPr lang="en-US" altLang="ko-KR" dirty="0"/>
              <a:t>PD</a:t>
            </a:r>
            <a:r>
              <a:rPr lang="ko-KR" altLang="en-US" dirty="0"/>
              <a:t>와 경험치 증가 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dirty="0"/>
              <a:t>그 이후에 전체적인 프레임의 크기를 </a:t>
            </a:r>
            <a:r>
              <a:rPr lang="ko-KR" altLang="en-US" dirty="0" err="1"/>
              <a:t>지정후</a:t>
            </a:r>
            <a:r>
              <a:rPr lang="ko-KR" altLang="en-US" dirty="0"/>
              <a:t> 프레임을 활성화시킨다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id="{3AD9E9E5-E684-493A-9FEB-7773F355A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276" y="5638279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89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SKIN</a:t>
            </a:r>
            <a:r>
              <a:rPr lang="ko-KR" altLang="en-US" dirty="0"/>
              <a:t> 상세설명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90009E-A0AB-4986-8194-F8C7DD56347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85553" y="1232245"/>
            <a:ext cx="7303248" cy="5472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0D24BE-F445-4884-AEBF-45C0EECBCB4C}"/>
              </a:ext>
            </a:extLst>
          </p:cNvPr>
          <p:cNvSpPr txBox="1"/>
          <p:nvPr/>
        </p:nvSpPr>
        <p:spPr>
          <a:xfrm>
            <a:off x="454212" y="2192712"/>
            <a:ext cx="39683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스킨들을 구매할 수 있는 메소드를 정의한다</a:t>
            </a:r>
            <a:r>
              <a:rPr lang="en-US" altLang="ko-KR" dirty="0"/>
              <a:t>.(shop</a:t>
            </a:r>
            <a:r>
              <a:rPr lang="ko-KR" altLang="en-US" dirty="0"/>
              <a:t>과 연동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스킨을 구매하게 되면 </a:t>
            </a:r>
            <a:r>
              <a:rPr lang="en-US" altLang="ko-KR" dirty="0"/>
              <a:t>INFORMATION_MESSAGE</a:t>
            </a:r>
            <a:r>
              <a:rPr lang="ko-KR" altLang="en-US" dirty="0"/>
              <a:t>를 출력하게 되고</a:t>
            </a:r>
            <a:r>
              <a:rPr lang="en-US" altLang="ko-KR" dirty="0"/>
              <a:t>, </a:t>
            </a:r>
            <a:r>
              <a:rPr lang="ko-KR" altLang="en-US" dirty="0"/>
              <a:t>구매한 스킨들을 </a:t>
            </a:r>
            <a:r>
              <a:rPr lang="en-US" altLang="ko-KR" dirty="0" err="1"/>
              <a:t>unloc</a:t>
            </a:r>
            <a:r>
              <a:rPr lang="ko-KR" altLang="en-US" dirty="0"/>
              <a:t>하게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모든스킨</a:t>
            </a:r>
            <a:r>
              <a:rPr lang="ko-KR" altLang="en-US" dirty="0"/>
              <a:t> 구매를 할 시 </a:t>
            </a:r>
            <a:r>
              <a:rPr lang="en-US" altLang="ko-KR" dirty="0"/>
              <a:t>hasSkin1</a:t>
            </a:r>
            <a:r>
              <a:rPr lang="ko-KR" altLang="en-US" dirty="0"/>
              <a:t>을 제외한 모든 스킨을 </a:t>
            </a:r>
            <a:r>
              <a:rPr lang="en-US" altLang="ko-KR" dirty="0"/>
              <a:t>unlock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이후 </a:t>
            </a:r>
            <a:r>
              <a:rPr lang="en-US" altLang="ko-KR" dirty="0"/>
              <a:t>INFORMATION_MESSAGE</a:t>
            </a:r>
            <a:r>
              <a:rPr lang="ko-KR" altLang="en-US" dirty="0"/>
              <a:t> 출력</a:t>
            </a:r>
            <a:endParaRPr lang="en-US" altLang="ko-KR" dirty="0"/>
          </a:p>
        </p:txBody>
      </p:sp>
      <p:pic>
        <p:nvPicPr>
          <p:cNvPr id="8" name="그림 7" descr="클립아트이(가) 표시된 사진&#10;&#10;자동 생성된 설명">
            <a:extLst>
              <a:ext uri="{FF2B5EF4-FFF2-40B4-BE49-F238E27FC236}">
                <a16:creationId xmlns:a16="http://schemas.microsoft.com/office/drawing/2014/main" id="{9ACB9976-562F-4231-BDD9-B97C63B8C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810" y="5765731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8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EF73F0-18BD-4E50-AE4A-AFCA2F1A4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8213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/>
              <a:t>학교에서 할만한 게임을 찾고 있었다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r>
              <a:rPr lang="ko-KR" altLang="en-US" dirty="0"/>
              <a:t>↓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단순 반복게임을 접함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↓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게임을 하다 영감을 받아 </a:t>
            </a:r>
            <a:r>
              <a:rPr lang="en-US" altLang="ko-KR" dirty="0"/>
              <a:t>*</a:t>
            </a:r>
            <a:r>
              <a:rPr lang="ko-KR" altLang="en-US" dirty="0" err="1"/>
              <a:t>파댕이</a:t>
            </a:r>
            <a:r>
              <a:rPr lang="ko-KR" altLang="en-US" dirty="0"/>
              <a:t> 키우기</a:t>
            </a:r>
            <a:r>
              <a:rPr lang="en-US" altLang="ko-KR" dirty="0"/>
              <a:t>*</a:t>
            </a:r>
            <a:r>
              <a:rPr lang="ko-KR" altLang="en-US" dirty="0"/>
              <a:t> 제작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↓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언제 어디서나 간편하게 할 수 있는 게임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↓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단순반복이지만 너무 힘겹지 않은 게임 개발요망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4F864D-6D9D-42C5-97EB-0768AED81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6" b="89241" l="9820" r="93587">
                        <a14:foregroundMark x1="57114" y1="48945" x2="57114" y2="48945"/>
                        <a14:foregroundMark x1="57114" y1="55063" x2="57114" y2="55063"/>
                        <a14:foregroundMark x1="49299" y1="57806" x2="49299" y2="57806"/>
                        <a14:foregroundMark x1="74950" y1="44093" x2="74950" y2="44093"/>
                        <a14:foregroundMark x1="70942" y1="46624" x2="70942" y2="46624"/>
                        <a14:foregroundMark x1="76754" y1="50422" x2="76754" y2="50422"/>
                        <a14:foregroundMark x1="75752" y1="42616" x2="75752" y2="42616"/>
                        <a14:foregroundMark x1="75952" y1="48312" x2="75952" y2="48312"/>
                        <a14:foregroundMark x1="82164" y1="46624" x2="82164" y2="46624"/>
                        <a14:foregroundMark x1="79960" y1="41983" x2="79960" y2="53376"/>
                        <a14:foregroundMark x1="79960" y1="53376" x2="79359" y2="53376"/>
                        <a14:foregroundMark x1="62124" y1="75949" x2="65531" y2="87975"/>
                        <a14:foregroundMark x1="65531" y1="87975" x2="75551" y2="84810"/>
                        <a14:foregroundMark x1="75551" y1="84810" x2="84168" y2="90084"/>
                        <a14:foregroundMark x1="84168" y1="90084" x2="86974" y2="77426"/>
                        <a14:foregroundMark x1="86974" y1="77426" x2="78557" y2="70886"/>
                        <a14:foregroundMark x1="78557" y1="70886" x2="68737" y2="74051"/>
                        <a14:foregroundMark x1="68737" y1="74051" x2="75351" y2="82911"/>
                        <a14:foregroundMark x1="75351" y1="82911" x2="76954" y2="78059"/>
                        <a14:foregroundMark x1="87776" y1="65401" x2="87776" y2="65401"/>
                        <a14:foregroundMark x1="86774" y1="66878" x2="85772" y2="70253"/>
                        <a14:foregroundMark x1="88778" y1="37342" x2="91784" y2="54641"/>
                        <a14:foregroundMark x1="90782" y1="35443" x2="90782" y2="35443"/>
                        <a14:foregroundMark x1="92184" y1="33333" x2="92184" y2="33333"/>
                        <a14:foregroundMark x1="93587" y1="33333" x2="93587" y2="33333"/>
                        <a14:foregroundMark x1="76754" y1="47890" x2="74349" y2="52532"/>
                        <a14:foregroundMark x1="48697" y1="55485" x2="56713" y2="66034"/>
                        <a14:foregroundMark x1="56713" y1="66034" x2="60521" y2="67089"/>
                        <a14:foregroundMark x1="93587" y1="41983" x2="93186" y2="48312"/>
                        <a14:foregroundMark x1="81764" y1="79958" x2="86774" y2="79536"/>
                        <a14:foregroundMark x1="38277" y1="64346" x2="41884" y2="725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156">
            <a:off x="8737662" y="3372729"/>
            <a:ext cx="3835118" cy="364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SKIN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B2B52-6796-47B4-8D59-5D46F0142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2055813"/>
            <a:ext cx="5495925" cy="3162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9623F1-5A52-49CF-8B57-03A4A05C4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5" y="2012950"/>
            <a:ext cx="5543550" cy="32480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BC06EBB5-86EC-43B3-84B2-1943B7C55B91}"/>
              </a:ext>
            </a:extLst>
          </p:cNvPr>
          <p:cNvGrpSpPr/>
          <p:nvPr/>
        </p:nvGrpSpPr>
        <p:grpSpPr>
          <a:xfrm>
            <a:off x="-691316" y="4430992"/>
            <a:ext cx="15031761" cy="5393224"/>
            <a:chOff x="-691316" y="4430992"/>
            <a:chExt cx="15031761" cy="5393224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D0D38F6-C886-420E-B8D1-750EDD279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315" y="5033962"/>
              <a:ext cx="3429000" cy="364807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5F655D2-1D0E-4D57-88C5-68465ADF2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7502" y="5074065"/>
              <a:ext cx="3429000" cy="364807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431FD2D-6256-4C10-9FA8-F242AAD21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637" y="4995862"/>
              <a:ext cx="3429000" cy="364807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C28ABB9-E13D-48D9-9497-C01FC6300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4700" y="4957762"/>
              <a:ext cx="3429000" cy="364807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DCA7133-2701-45D1-AB81-FE86111CA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198" y="4881562"/>
              <a:ext cx="3429000" cy="364807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9C6675E-BC84-4792-9076-BCB4303A6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238" y="4430992"/>
              <a:ext cx="3429000" cy="3648075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EF1FCAB-12D6-461B-BA7C-A33FB3337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562" y="5130213"/>
              <a:ext cx="3429000" cy="3648075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192E328-666C-4B17-98A1-F56A25A8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173" y="5644496"/>
              <a:ext cx="3429000" cy="364807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F2CE653-ACC9-4256-8612-6AC0299CA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1316" y="4686818"/>
              <a:ext cx="3429000" cy="3648075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39B8804-356E-4534-A908-76396153A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974" y="4843461"/>
              <a:ext cx="3429000" cy="364807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BB3ED00-10F0-480C-8EA2-CC034B1E4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772" y="5662395"/>
              <a:ext cx="3429000" cy="3648075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5A7D113-6A3E-412D-A3BB-FD8C387FC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1445" y="4729162"/>
              <a:ext cx="3429000" cy="364807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F365FAC-A2AA-4BEC-B762-70737267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782" y="4707990"/>
              <a:ext cx="3429000" cy="3648075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CD6BC89-2104-41E9-8C69-E0BE89EE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0237" y="5979383"/>
              <a:ext cx="3429000" cy="3648075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AE0B9C1E-C19A-42A1-A73D-95DEF6DD3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67" y="6025160"/>
              <a:ext cx="3429000" cy="3648075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F8488D8-B7DF-4BA2-B137-1FAAD6EAE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2607" y="5903183"/>
              <a:ext cx="3429000" cy="3648075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BCF5FEB-E49D-4AF7-A5D1-C961E5A50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096" y="6176141"/>
              <a:ext cx="3429000" cy="3648075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9BFF4E4-5168-429C-84C7-C2ABC8882908}"/>
              </a:ext>
            </a:extLst>
          </p:cNvPr>
          <p:cNvGrpSpPr/>
          <p:nvPr/>
        </p:nvGrpSpPr>
        <p:grpSpPr>
          <a:xfrm>
            <a:off x="1323319" y="4529671"/>
            <a:ext cx="15031761" cy="5393224"/>
            <a:chOff x="-691316" y="4430992"/>
            <a:chExt cx="15031761" cy="5393224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CD060D2-02DB-4906-B90A-BF10B1A0D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315" y="5033962"/>
              <a:ext cx="3429000" cy="3648075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567A817-E6BE-4686-AACE-BD90E3233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7502" y="5074065"/>
              <a:ext cx="3429000" cy="3648075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4A45AB7-E165-4D8C-918E-F1C3DC57C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637" y="4995862"/>
              <a:ext cx="3429000" cy="3648075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1462283-3538-4649-AD4C-2890F22EA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4700" y="4957762"/>
              <a:ext cx="3429000" cy="364807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11A916B-11DF-417D-9651-CE647DF35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198" y="4881562"/>
              <a:ext cx="3429000" cy="3648075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C5FECF20-8B83-4325-AF48-4D621599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238" y="4430992"/>
              <a:ext cx="3429000" cy="3648075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3872167-0585-4171-9E53-1073002C1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562" y="5130213"/>
              <a:ext cx="3429000" cy="364807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13018C92-F1A8-4583-85CE-0CC0D4EE1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173" y="5644496"/>
              <a:ext cx="3429000" cy="3648075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27B7BFB-78AC-4E3C-866E-D35591A14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1316" y="4686818"/>
              <a:ext cx="3429000" cy="36480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D4FC3E2-708F-4C83-916D-CDF613DE8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974" y="4843461"/>
              <a:ext cx="3429000" cy="3648075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6733CDBC-AF14-4215-9B5D-02434A37A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772" y="5662395"/>
              <a:ext cx="3429000" cy="3648075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CD94FF66-4D9A-4F5C-9076-8504130C3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1445" y="4729162"/>
              <a:ext cx="3429000" cy="3648075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4804ED78-790C-4AF5-BE24-6CF7D1A54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782" y="4707990"/>
              <a:ext cx="3429000" cy="3648075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477FB483-F7EA-40D2-A36A-3FC269365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0237" y="5979383"/>
              <a:ext cx="3429000" cy="3648075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2C50747-B622-499F-A8BD-59D510781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67" y="6025160"/>
              <a:ext cx="3429000" cy="3648075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5F0A91E-5C6E-406D-836B-1693490D3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2607" y="5903183"/>
              <a:ext cx="3429000" cy="3648075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E21DDE3C-3691-4BC9-A831-27B36D7D1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9" b="89556" l="8056" r="90000">
                          <a14:foregroundMark x1="47222" y1="50392" x2="48056" y2="50392"/>
                          <a14:backgroundMark x1="16389" y1="12533" x2="31389" y2="22454"/>
                          <a14:backgroundMark x1="31389" y1="22454" x2="63056" y2="17493"/>
                          <a14:backgroundMark x1="63056" y1="17493" x2="77500" y2="17755"/>
                          <a14:backgroundMark x1="77500" y1="17755" x2="63056" y2="13316"/>
                          <a14:backgroundMark x1="63056" y1="13316" x2="20278" y2="13577"/>
                          <a14:backgroundMark x1="20278" y1="13577" x2="64722" y2="19321"/>
                          <a14:backgroundMark x1="64722" y1="19321" x2="77500" y2="30026"/>
                          <a14:backgroundMark x1="77500" y1="30026" x2="78333" y2="15144"/>
                          <a14:backgroundMark x1="78333" y1="15144" x2="18056" y2="10966"/>
                          <a14:backgroundMark x1="18056" y1="10966" x2="60556" y2="12533"/>
                          <a14:backgroundMark x1="75278" y1="11488" x2="75278" y2="11488"/>
                          <a14:backgroundMark x1="77500" y1="12533" x2="79167" y2="12533"/>
                          <a14:backgroundMark x1="82500" y1="12533" x2="82500" y2="15144"/>
                          <a14:backgroundMark x1="82500" y1="16971" x2="82500" y2="19321"/>
                          <a14:backgroundMark x1="82500" y1="22715" x2="82500" y2="22715"/>
                          <a14:backgroundMark x1="81944" y1="23760" x2="81667" y2="20366"/>
                          <a14:backgroundMark x1="81667" y1="11488" x2="78889" y2="16971"/>
                          <a14:backgroundMark x1="78056" y1="22715" x2="84722" y2="10705"/>
                          <a14:backgroundMark x1="84722" y1="5483" x2="82500" y2="11749"/>
                          <a14:backgroundMark x1="80000" y1="12533" x2="80000" y2="12533"/>
                          <a14:backgroundMark x1="63333" y1="8355" x2="47778" y2="7833"/>
                          <a14:backgroundMark x1="47778" y1="7833" x2="17222" y2="16188"/>
                          <a14:backgroundMark x1="17222" y1="16188" x2="5000" y2="23238"/>
                          <a14:backgroundMark x1="5000" y1="23238" x2="27778" y2="17232"/>
                          <a14:backgroundMark x1="13611" y1="8355" x2="10833" y2="12010"/>
                          <a14:backgroundMark x1="5556" y1="10966" x2="19167" y2="8877"/>
                          <a14:backgroundMark x1="74722" y1="10705" x2="73889" y2="9922"/>
                          <a14:backgroundMark x1="73333" y1="9399" x2="79167" y2="8094"/>
                          <a14:backgroundMark x1="80278" y1="8094" x2="77222" y2="8877"/>
                          <a14:backgroundMark x1="75556" y1="8877" x2="85556" y2="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096" y="6176141"/>
              <a:ext cx="3429000" cy="3648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61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7037E-6 L -0.25 -3.703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프로젝트가 </a:t>
            </a:r>
            <a:r>
              <a:rPr lang="ko-KR" altLang="en-US" dirty="0" err="1"/>
              <a:t>가져다준</a:t>
            </a:r>
            <a:r>
              <a:rPr lang="ko-KR" altLang="en-US" dirty="0"/>
              <a:t>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EF73F0-18BD-4E50-AE4A-AFCA2F1A4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96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팀프로젝트는 결코 쉽지는 않았다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하지만 모두가 하나의 목표를 갖고 단합 할 수 있었다는 것이 </a:t>
            </a:r>
            <a:r>
              <a:rPr lang="ko-KR" altLang="en-US" dirty="0" err="1"/>
              <a:t>이프로젝트에</a:t>
            </a:r>
            <a:r>
              <a:rPr lang="ko-KR" altLang="en-US" dirty="0"/>
              <a:t> </a:t>
            </a:r>
            <a:r>
              <a:rPr lang="ko-KR" altLang="en-US" dirty="0" err="1"/>
              <a:t>핵심인것</a:t>
            </a:r>
            <a:r>
              <a:rPr lang="ko-KR" altLang="en-US" dirty="0"/>
              <a:t> 같다</a:t>
            </a:r>
            <a:r>
              <a:rPr lang="en-US" altLang="ko-KR" dirty="0"/>
              <a:t>. </a:t>
            </a:r>
            <a:r>
              <a:rPr lang="ko-KR" altLang="en-US" dirty="0"/>
              <a:t>그래서 최대한 서로를 배려하며 팀프로젝트에 팀원 모두가 임했다</a:t>
            </a:r>
            <a:r>
              <a:rPr lang="en-US" altLang="ko-KR" dirty="0"/>
              <a:t>. </a:t>
            </a:r>
            <a:r>
              <a:rPr lang="ko-KR" altLang="en-US" dirty="0"/>
              <a:t>프로젝트를 하면서 서로의 의견을 존중하며 조금씩 </a:t>
            </a:r>
            <a:r>
              <a:rPr lang="ko-KR" altLang="en-US" dirty="0" err="1"/>
              <a:t>맞추어가니</a:t>
            </a:r>
            <a:r>
              <a:rPr lang="ko-KR" altLang="en-US" dirty="0"/>
              <a:t> 결국 프로젝트를 완성시키고</a:t>
            </a:r>
            <a:r>
              <a:rPr lang="en-US" altLang="ko-KR" dirty="0"/>
              <a:t>, </a:t>
            </a:r>
            <a:r>
              <a:rPr lang="ko-KR" altLang="en-US" dirty="0"/>
              <a:t>누구나 언제</a:t>
            </a:r>
            <a:r>
              <a:rPr lang="en-US" altLang="ko-KR" dirty="0"/>
              <a:t>, </a:t>
            </a:r>
            <a:r>
              <a:rPr lang="ko-KR" altLang="en-US" dirty="0"/>
              <a:t>어디서나 편하고 간편하게 할 수 있는 </a:t>
            </a:r>
            <a:r>
              <a:rPr lang="en-US" altLang="ko-KR" dirty="0"/>
              <a:t>*</a:t>
            </a:r>
            <a:r>
              <a:rPr lang="ko-KR" altLang="en-US" dirty="0" err="1"/>
              <a:t>파댕이</a:t>
            </a:r>
            <a:r>
              <a:rPr lang="ko-KR" altLang="en-US" dirty="0"/>
              <a:t> 키우기</a:t>
            </a:r>
            <a:r>
              <a:rPr lang="en-US" altLang="ko-KR" dirty="0"/>
              <a:t>*</a:t>
            </a:r>
            <a:r>
              <a:rPr lang="ko-KR" altLang="en-US" dirty="0"/>
              <a:t>가 완성 되었다</a:t>
            </a:r>
            <a:r>
              <a:rPr lang="en-US" altLang="ko-KR" dirty="0"/>
              <a:t>. </a:t>
            </a:r>
            <a:r>
              <a:rPr lang="ko-KR" altLang="en-US" dirty="0"/>
              <a:t>이로 인해 팀원 모두가 </a:t>
            </a:r>
            <a:r>
              <a:rPr lang="ko-KR" altLang="en-US" dirty="0" err="1"/>
              <a:t>단합력과</a:t>
            </a:r>
            <a:r>
              <a:rPr lang="ko-KR" altLang="en-US" dirty="0"/>
              <a:t> 배려</a:t>
            </a:r>
            <a:r>
              <a:rPr lang="en-US" altLang="ko-KR" dirty="0"/>
              <a:t>, </a:t>
            </a:r>
            <a:r>
              <a:rPr lang="ko-KR" altLang="en-US" dirty="0"/>
              <a:t>상대방에 대한 </a:t>
            </a:r>
            <a:r>
              <a:rPr lang="ko-KR" altLang="en-US" dirty="0" err="1"/>
              <a:t>의사소통력</a:t>
            </a:r>
            <a:r>
              <a:rPr lang="en-US" altLang="ko-KR" dirty="0"/>
              <a:t> </a:t>
            </a:r>
            <a:r>
              <a:rPr lang="ko-KR" altLang="en-US" dirty="0"/>
              <a:t>등이 상승 하여 미래에 사회생활에 도움이 될 것 같다고 생각한다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3DCD04-8F30-4EC7-BA2E-8C4013257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140" y1="33234" x2="50614" y2="52096"/>
                        <a14:foregroundMark x1="50614" y1="52096" x2="44226" y2="25449"/>
                        <a14:foregroundMark x1="44226" y1="25449" x2="42015" y2="40120"/>
                        <a14:foregroundMark x1="42015" y1="40120" x2="45209" y2="38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8237" y="4721225"/>
            <a:ext cx="3876675" cy="3181350"/>
          </a:xfrm>
          <a:prstGeom prst="rect">
            <a:avLst/>
          </a:prstGeom>
        </p:spPr>
      </p:pic>
      <p:pic>
        <p:nvPicPr>
          <p:cNvPr id="7" name="Picture 2" descr="C:\Users\emt00\Desktop\파댕이\KakaoTalk_20190518_183121466.jpg">
            <a:extLst>
              <a:ext uri="{FF2B5EF4-FFF2-40B4-BE49-F238E27FC236}">
                <a16:creationId xmlns:a16="http://schemas.microsoft.com/office/drawing/2014/main" id="{C5D04A85-8F68-446F-89FD-34F3B68A0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5185" y1="60753" x2="62654" y2="82258"/>
                        <a14:foregroundMark x1="37346" y1="68280" x2="36420" y2="76075"/>
                        <a14:foregroundMark x1="37654" y1="63441" x2="37346" y2="72849"/>
                        <a14:foregroundMark x1="34877" y1="59946" x2="33333" y2="75538"/>
                        <a14:foregroundMark x1="33333" y1="78763" x2="48765" y2="78495"/>
                        <a14:foregroundMark x1="53704" y1="76882" x2="62963" y2="66667"/>
                        <a14:foregroundMark x1="59877" y1="77151" x2="66049" y2="62903"/>
                        <a14:foregroundMark x1="63580" y1="66398" x2="63580" y2="60215"/>
                        <a14:foregroundMark x1="46605" y1="62634" x2="55247" y2="62903"/>
                        <a14:foregroundMark x1="47531" y1="66667" x2="54321" y2="69086"/>
                        <a14:foregroundMark x1="19753" y1="45699" x2="19753" y2="48118"/>
                        <a14:foregroundMark x1="15123" y1="45699" x2="20062" y2="46774"/>
                        <a14:foregroundMark x1="14198" y1="43817" x2="11728" y2="46774"/>
                        <a14:foregroundMark x1="75000" y1="33065" x2="75000" y2="37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000" y="4919101"/>
            <a:ext cx="1601490" cy="230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135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6CA7FAB-3BD0-4D01-A4A1-CC03DDD23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12166600" cy="6877051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9E28E03-DBAA-4931-AA2C-5DC58890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2E2F39-988E-4C59-AE02-817B4840D1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23" b="97859" l="8497" r="90850">
                        <a14:foregroundMark x1="18824" y1="10092" x2="18824" y2="10092"/>
                        <a14:foregroundMark x1="21438" y1="4281" x2="21438" y2="4281"/>
                        <a14:foregroundMark x1="20261" y1="13761" x2="20261" y2="13761"/>
                        <a14:foregroundMark x1="30588" y1="5657" x2="30588" y2="5657"/>
                        <a14:foregroundMark x1="33856" y1="6881" x2="33856" y2="6881"/>
                        <a14:foregroundMark x1="33856" y1="4434" x2="33856" y2="4434"/>
                        <a14:foregroundMark x1="17647" y1="14220" x2="17647" y2="14220"/>
                        <a14:foregroundMark x1="19216" y1="3823" x2="19216" y2="3823"/>
                        <a14:foregroundMark x1="16863" y1="13609" x2="16863" y2="13609"/>
                        <a14:foregroundMark x1="16471" y1="14067" x2="16471" y2="14067"/>
                        <a14:foregroundMark x1="26928" y1="13609" x2="26928" y2="13609"/>
                        <a14:foregroundMark x1="15817" y1="13609" x2="15817" y2="13609"/>
                        <a14:foregroundMark x1="44706" y1="5352" x2="44706" y2="5352"/>
                        <a14:foregroundMark x1="58954" y1="5505" x2="58954" y2="5505"/>
                        <a14:foregroundMark x1="90980" y1="57034" x2="90980" y2="57034"/>
                        <a14:foregroundMark x1="8497" y1="63761" x2="8497" y2="63761"/>
                        <a14:foregroundMark x1="28758" y1="92661" x2="28758" y2="92661"/>
                        <a14:foregroundMark x1="38170" y1="97859" x2="38170" y2="97859"/>
                        <a14:foregroundMark x1="49412" y1="46636" x2="49412" y2="46636"/>
                        <a14:foregroundMark x1="47843" y1="46483" x2="49020" y2="46330"/>
                        <a14:backgroundMark x1="33203" y1="18196" x2="33203" y2="181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39" y="2411292"/>
            <a:ext cx="5349721" cy="4573487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F7995F2-5BAF-476D-8114-F65967A1426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00" b="90000" l="6855" r="89113">
                        <a14:foregroundMark x1="7258" y1="11000" x2="7258" y2="11000"/>
                        <a14:foregroundMark x1="18145" y1="11000" x2="18145" y2="11000"/>
                        <a14:foregroundMark x1="27823" y1="10500" x2="27823" y2="10500"/>
                        <a14:foregroundMark x1="36694" y1="10000" x2="36694" y2="10000"/>
                        <a14:foregroundMark x1="41532" y1="8000" x2="41532" y2="8000"/>
                        <a14:foregroundMark x1="44758" y1="8000" x2="44758" y2="8000"/>
                        <a14:foregroundMark x1="38710" y1="4500" x2="38710" y2="4500"/>
                        <a14:foregroundMark x1="50403" y1="4000" x2="50403" y2="4000"/>
                        <a14:foregroundMark x1="54839" y1="5000" x2="54839" y2="5000"/>
                        <a14:foregroundMark x1="54839" y1="14500" x2="54839" y2="14500"/>
                        <a14:foregroundMark x1="61694" y1="11000" x2="61694" y2="11000"/>
                        <a14:foregroundMark x1="75806" y1="11000" x2="75806" y2="11000"/>
                        <a14:foregroundMark x1="87903" y1="10500" x2="87903" y2="10500"/>
                        <a14:backgroundMark x1="46774" y1="60500" x2="46774" y2="60500"/>
                        <a14:backgroundMark x1="54435" y1="62000" x2="54435" y2="62000"/>
                        <a14:backgroundMark x1="67742" y1="54500" x2="67742" y2="54500"/>
                        <a14:backgroundMark x1="69355" y1="43000" x2="67339" y2="48500"/>
                        <a14:backgroundMark x1="67339" y1="48500" x2="67742" y2="71500"/>
                        <a14:backgroundMark x1="67742" y1="71500" x2="67339" y2="71500"/>
                        <a14:backgroundMark x1="64516" y1="40500" x2="64516" y2="41000"/>
                        <a14:backgroundMark x1="67339" y1="40000" x2="86694" y2="44500"/>
                        <a14:backgroundMark x1="86694" y1="44500" x2="94355" y2="48000"/>
                        <a14:backgroundMark x1="94355" y1="48000" x2="97581" y2="55500"/>
                        <a14:backgroundMark x1="97581" y1="55500" x2="93952" y2="64000"/>
                        <a14:backgroundMark x1="93952" y1="64000" x2="86694" y2="70500"/>
                        <a14:backgroundMark x1="86694" y1="70500" x2="68548" y2="79500"/>
                        <a14:backgroundMark x1="68548" y1="79500" x2="62903" y2="78000"/>
                        <a14:backgroundMark x1="62903" y1="78000" x2="48790" y2="64000"/>
                        <a14:backgroundMark x1="48790" y1="64000" x2="39113" y2="60500"/>
                        <a14:backgroundMark x1="39113" y1="60500" x2="27823" y2="58500"/>
                        <a14:backgroundMark x1="27823" y1="58500" x2="33871" y2="51000"/>
                        <a14:backgroundMark x1="33871" y1="51000" x2="77419" y2="41500"/>
                        <a14:backgroundMark x1="77419" y1="41500" x2="83065" y2="43000"/>
                        <a14:backgroundMark x1="83065" y1="43000" x2="88710" y2="53000"/>
                        <a14:backgroundMark x1="72984" y1="35500" x2="45161" y2="42500"/>
                        <a14:backgroundMark x1="45161" y1="42500" x2="39919" y2="46000"/>
                        <a14:backgroundMark x1="39919" y1="46000" x2="33468" y2="59000"/>
                        <a14:backgroundMark x1="33468" y1="59000" x2="32258" y2="64500"/>
                        <a14:backgroundMark x1="32258" y1="64500" x2="33468" y2="71000"/>
                        <a14:backgroundMark x1="33468" y1="71000" x2="37097" y2="75500"/>
                        <a14:backgroundMark x1="37097" y1="75500" x2="57661" y2="81000"/>
                        <a14:backgroundMark x1="57661" y1="81000" x2="66935" y2="80500"/>
                        <a14:backgroundMark x1="66935" y1="80500" x2="74194" y2="77000"/>
                        <a14:backgroundMark x1="74194" y1="77000" x2="85081" y2="60000"/>
                        <a14:backgroundMark x1="85081" y1="60000" x2="90726" y2="42500"/>
                        <a14:backgroundMark x1="90726" y1="42500" x2="89516" y2="36500"/>
                        <a14:backgroundMark x1="89516" y1="36500" x2="80645" y2="32000"/>
                        <a14:backgroundMark x1="80645" y1="32000" x2="61694" y2="34500"/>
                        <a14:backgroundMark x1="61694" y1="34500" x2="41129" y2="45000"/>
                        <a14:backgroundMark x1="77419" y1="45000" x2="72581" y2="59000"/>
                        <a14:backgroundMark x1="72581" y1="59000" x2="72581" y2="65000"/>
                        <a14:backgroundMark x1="72581" y1="65000" x2="79032" y2="58500"/>
                        <a14:backgroundMark x1="79032" y1="58500" x2="79839" y2="44000"/>
                        <a14:backgroundMark x1="79839" y1="44000" x2="77016" y2="46000"/>
                        <a14:backgroundMark x1="46371" y1="56000" x2="40323" y2="57500"/>
                        <a14:backgroundMark x1="40323" y1="57500" x2="44758" y2="65500"/>
                        <a14:backgroundMark x1="44758" y1="65500" x2="64919" y2="58500"/>
                        <a14:backgroundMark x1="64919" y1="58500" x2="63306" y2="53000"/>
                        <a14:backgroundMark x1="63306" y1="53000" x2="52016" y2="50500"/>
                        <a14:backgroundMark x1="52016" y1="50500" x2="37097" y2="52500"/>
                        <a14:backgroundMark x1="37097" y1="52500" x2="28629" y2="59500"/>
                        <a14:backgroundMark x1="28629" y1="59500" x2="28226" y2="64500"/>
                        <a14:backgroundMark x1="28226" y1="64500" x2="32258" y2="67500"/>
                        <a14:backgroundMark x1="32258" y1="67500" x2="33065" y2="6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859" b="65929"/>
          <a:stretch/>
        </p:blipFill>
        <p:spPr>
          <a:xfrm>
            <a:off x="38100" y="107728"/>
            <a:ext cx="12458700" cy="25211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BC6163-4D64-4B4D-9B14-A6DC8B0E90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621" b="89941" l="9936" r="89744">
                        <a14:foregroundMark x1="25000" y1="10355" x2="25000" y2="10355"/>
                        <a14:foregroundMark x1="27564" y1="5621" x2="27564" y2="5621"/>
                        <a14:foregroundMark x1="35256" y1="6509" x2="35256" y2="6509"/>
                        <a14:foregroundMark x1="33333" y1="15089" x2="33333" y2="15089"/>
                        <a14:foregroundMark x1="43590" y1="8876" x2="43590" y2="8876"/>
                        <a14:foregroundMark x1="44872" y1="12722" x2="44872" y2="12722"/>
                        <a14:foregroundMark x1="53205" y1="13018" x2="53205" y2="13018"/>
                        <a14:foregroundMark x1="62500" y1="9467" x2="62500" y2="9467"/>
                        <a14:backgroundMark x1="61538" y1="7988" x2="61538" y2="7988"/>
                        <a14:backgroundMark x1="44551" y1="7396" x2="44551" y2="7396"/>
                        <a14:backgroundMark x1="62821" y1="11834" x2="62821" y2="118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7626">
            <a:off x="691168" y="1945787"/>
            <a:ext cx="2971800" cy="32194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239580-D679-4FD7-9E38-E74774AA39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621" b="89941" l="9936" r="89744">
                        <a14:foregroundMark x1="25000" y1="10355" x2="25000" y2="10355"/>
                        <a14:foregroundMark x1="27564" y1="5621" x2="27564" y2="5621"/>
                        <a14:foregroundMark x1="35256" y1="6509" x2="35256" y2="6509"/>
                        <a14:foregroundMark x1="33333" y1="15089" x2="33333" y2="15089"/>
                        <a14:foregroundMark x1="43590" y1="8876" x2="43590" y2="8876"/>
                        <a14:foregroundMark x1="44872" y1="12722" x2="44872" y2="12722"/>
                        <a14:foregroundMark x1="53205" y1="13018" x2="53205" y2="13018"/>
                        <a14:foregroundMark x1="62500" y1="9467" x2="62500" y2="9467"/>
                        <a14:backgroundMark x1="61538" y1="7988" x2="61538" y2="7988"/>
                        <a14:backgroundMark x1="44551" y1="7396" x2="44551" y2="7396"/>
                        <a14:backgroundMark x1="62821" y1="11834" x2="62821" y2="118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9658">
            <a:off x="8566557" y="1819275"/>
            <a:ext cx="29718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93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EF73F0-18BD-4E50-AE4A-AFCA2F1A4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학교에서 </a:t>
            </a:r>
            <a:r>
              <a:rPr lang="ko-KR" altLang="en-US" dirty="0" err="1"/>
              <a:t>할만한</a:t>
            </a:r>
            <a:r>
              <a:rPr lang="ko-KR" altLang="en-US" dirty="0"/>
              <a:t> 게임을 찾고 있었다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단순 반복게임을 접함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게임을 하다 영감을 받아 </a:t>
            </a:r>
            <a:r>
              <a:rPr lang="en-US" altLang="ko-KR" dirty="0"/>
              <a:t>*</a:t>
            </a:r>
            <a:r>
              <a:rPr lang="ko-KR" altLang="en-US" dirty="0" err="1"/>
              <a:t>파댕이</a:t>
            </a:r>
            <a:r>
              <a:rPr lang="ko-KR" altLang="en-US" dirty="0"/>
              <a:t> 키우기</a:t>
            </a:r>
            <a:r>
              <a:rPr lang="en-US" altLang="ko-KR" dirty="0"/>
              <a:t>*</a:t>
            </a:r>
            <a:r>
              <a:rPr lang="ko-KR" altLang="en-US" dirty="0"/>
              <a:t> 제작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언제 어디서나 간편하게 할 수 있는 게임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단순반복이지만 너무 힘겹지 않은 게임 </a:t>
            </a:r>
            <a:r>
              <a:rPr lang="ko-KR" altLang="en-US" dirty="0" err="1"/>
              <a:t>개발요망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51EE2E-32B0-4569-9A0D-942A09A8E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6" b="89241" l="9820" r="93587">
                        <a14:foregroundMark x1="57114" y1="48945" x2="57114" y2="48945"/>
                        <a14:foregroundMark x1="57114" y1="55063" x2="57114" y2="55063"/>
                        <a14:foregroundMark x1="49299" y1="57806" x2="49299" y2="57806"/>
                        <a14:foregroundMark x1="74950" y1="44093" x2="74950" y2="44093"/>
                        <a14:foregroundMark x1="70942" y1="46624" x2="70942" y2="46624"/>
                        <a14:foregroundMark x1="76754" y1="50422" x2="76754" y2="50422"/>
                        <a14:foregroundMark x1="75752" y1="42616" x2="75752" y2="42616"/>
                        <a14:foregroundMark x1="75952" y1="48312" x2="75952" y2="48312"/>
                        <a14:foregroundMark x1="82164" y1="46624" x2="82164" y2="46624"/>
                        <a14:foregroundMark x1="79960" y1="41983" x2="79960" y2="53376"/>
                        <a14:foregroundMark x1="79960" y1="53376" x2="79359" y2="53376"/>
                        <a14:foregroundMark x1="62124" y1="75949" x2="65531" y2="87975"/>
                        <a14:foregroundMark x1="65531" y1="87975" x2="75551" y2="84810"/>
                        <a14:foregroundMark x1="75551" y1="84810" x2="84168" y2="90084"/>
                        <a14:foregroundMark x1="84168" y1="90084" x2="86974" y2="77426"/>
                        <a14:foregroundMark x1="86974" y1="77426" x2="78557" y2="70886"/>
                        <a14:foregroundMark x1="78557" y1="70886" x2="68737" y2="74051"/>
                        <a14:foregroundMark x1="68737" y1="74051" x2="75351" y2="82911"/>
                        <a14:foregroundMark x1="75351" y1="82911" x2="76954" y2="78059"/>
                        <a14:foregroundMark x1="87776" y1="65401" x2="87776" y2="65401"/>
                        <a14:foregroundMark x1="86774" y1="66878" x2="85772" y2="70253"/>
                        <a14:foregroundMark x1="88778" y1="37342" x2="91784" y2="54641"/>
                        <a14:foregroundMark x1="90782" y1="35443" x2="90782" y2="35443"/>
                        <a14:foregroundMark x1="92184" y1="33333" x2="92184" y2="33333"/>
                        <a14:foregroundMark x1="93587" y1="33333" x2="93587" y2="33333"/>
                        <a14:foregroundMark x1="76754" y1="47890" x2="74349" y2="52532"/>
                        <a14:foregroundMark x1="48697" y1="55485" x2="56713" y2="66034"/>
                        <a14:foregroundMark x1="56713" y1="66034" x2="60521" y2="67089"/>
                        <a14:foregroundMark x1="93587" y1="41983" x2="93186" y2="48312"/>
                        <a14:foregroundMark x1="81764" y1="79958" x2="86774" y2="79536"/>
                        <a14:foregroundMark x1="38277" y1="64346" x2="41884" y2="725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156">
            <a:off x="7506114" y="2871331"/>
            <a:ext cx="4526129" cy="429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97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***			MAIN			***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0C1699-ED4A-40AA-8334-BC154D348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1" b="89915" l="9499" r="92919">
                        <a14:foregroundMark x1="39206" y1="32386" x2="39206" y2="32386"/>
                        <a14:foregroundMark x1="37478" y1="27983" x2="35751" y2="29688"/>
                        <a14:foregroundMark x1="38515" y1="29545" x2="36269" y2="31392"/>
                        <a14:foregroundMark x1="29879" y1="31392" x2="29879" y2="31392"/>
                        <a14:foregroundMark x1="29879" y1="33097" x2="29879" y2="33097"/>
                        <a14:foregroundMark x1="32470" y1="33807" x2="32470" y2="33807"/>
                        <a14:foregroundMark x1="34888" y1="33807" x2="34888" y2="33807"/>
                        <a14:foregroundMark x1="37133" y1="31818" x2="39206" y2="29545"/>
                        <a14:foregroundMark x1="40415" y1="27273" x2="40415" y2="26420"/>
                        <a14:foregroundMark x1="37651" y1="25852" x2="34888" y2="25710"/>
                        <a14:foregroundMark x1="31606" y1="26420" x2="29016" y2="32528"/>
                        <a14:foregroundMark x1="49914" y1="39063" x2="49914" y2="39063"/>
                        <a14:foregroundMark x1="92919" y1="35511" x2="92919" y2="35511"/>
                        <a14:foregroundMark x1="91537" y1="35227" x2="91537" y2="35227"/>
                        <a14:foregroundMark x1="90674" y1="36648" x2="91883" y2="34233"/>
                        <a14:foregroundMark x1="82729" y1="35511" x2="81865" y2="35511"/>
                        <a14:foregroundMark x1="36788" y1="27557" x2="36788" y2="27557"/>
                        <a14:foregroundMark x1="38342" y1="26420" x2="38515" y2="31108"/>
                        <a14:foregroundMark x1="37651" y1="26136" x2="29016" y2="28693"/>
                        <a14:foregroundMark x1="29016" y1="28693" x2="30915" y2="35653"/>
                        <a14:foregroundMark x1="30915" y1="35653" x2="40069" y2="33665"/>
                        <a14:foregroundMark x1="40069" y1="33665" x2="40933" y2="30966"/>
                        <a14:foregroundMark x1="49050" y1="38778" x2="49050" y2="38778"/>
                        <a14:foregroundMark x1="9499" y1="23011" x2="9499" y2="230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751" y="2897901"/>
            <a:ext cx="3732923" cy="4538822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39CFD89-6651-4298-BA50-85DD5B203E69}"/>
              </a:ext>
            </a:extLst>
          </p:cNvPr>
          <p:cNvSpPr txBox="1">
            <a:spLocks/>
          </p:cNvSpPr>
          <p:nvPr/>
        </p:nvSpPr>
        <p:spPr>
          <a:xfrm>
            <a:off x="2917031" y="1690688"/>
            <a:ext cx="6462713" cy="4908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altLang="ko-KR" dirty="0"/>
          </a:p>
          <a:p>
            <a:r>
              <a:rPr lang="en-US" altLang="ko-KR" dirty="0" err="1"/>
              <a:t>JFrame</a:t>
            </a:r>
            <a:r>
              <a:rPr lang="ko-KR" altLang="en-US" dirty="0"/>
              <a:t> 사용</a:t>
            </a:r>
            <a:endParaRPr lang="en-US" altLang="ko-KR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ko-KR" altLang="en-US" dirty="0"/>
              <a:t>전체적인 형태 생성</a:t>
            </a:r>
            <a:endParaRPr lang="en-US" altLang="ko-KR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ko-KR" dirty="0"/>
              <a:t>	(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이미지의 위치</a:t>
            </a:r>
            <a:r>
              <a:rPr lang="en-US" altLang="ko-KR" dirty="0"/>
              <a:t>, </a:t>
            </a:r>
            <a:r>
              <a:rPr lang="ko-KR" altLang="en-US" dirty="0"/>
              <a:t>버튼</a:t>
            </a:r>
            <a:r>
              <a:rPr lang="en-US" altLang="ko-KR" dirty="0"/>
              <a:t>/+</a:t>
            </a:r>
            <a:r>
              <a:rPr lang="ko-KR" altLang="en-US" dirty="0"/>
              <a:t>버튼</a:t>
            </a:r>
            <a:r>
              <a:rPr lang="en-US" altLang="ko-KR" dirty="0"/>
              <a:t> </a:t>
            </a:r>
            <a:r>
              <a:rPr lang="ko-KR" altLang="en-US" dirty="0"/>
              <a:t>위치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Jlabel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ko-KR" altLang="en-US" dirty="0" err="1"/>
              <a:t>메인화면</a:t>
            </a:r>
            <a:r>
              <a:rPr lang="ko-KR" altLang="en-US" dirty="0"/>
              <a:t> 전체 이름 정의</a:t>
            </a:r>
            <a:endParaRPr lang="en-US" altLang="ko-KR" dirty="0"/>
          </a:p>
          <a:p>
            <a:r>
              <a:rPr lang="en-US" altLang="ko-KR" dirty="0" err="1"/>
              <a:t>Jbutton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ko-KR" altLang="en-US" dirty="0"/>
              <a:t>버튼 위치 지정</a:t>
            </a:r>
            <a:endParaRPr lang="en-US" altLang="ko-KR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ko-KR" altLang="en-US" dirty="0"/>
              <a:t>버튼 마다 이름정의</a:t>
            </a:r>
            <a:r>
              <a:rPr lang="en-US" altLang="ko-KR" dirty="0"/>
              <a:t>, </a:t>
            </a:r>
            <a:r>
              <a:rPr lang="ko-KR" altLang="en-US" dirty="0" err="1"/>
              <a:t>압력값</a:t>
            </a:r>
            <a:r>
              <a:rPr lang="ko-KR" altLang="en-US" dirty="0"/>
              <a:t> </a:t>
            </a:r>
            <a:r>
              <a:rPr lang="ko-KR" altLang="en-US" dirty="0" err="1"/>
              <a:t>받아오기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741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r>
              <a:rPr lang="ko-KR" altLang="en-US" dirty="0"/>
              <a:t> 상세설명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6A38E3-3049-4E5B-BCF6-60E0EF7D4A9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1525" y="1920876"/>
            <a:ext cx="7429500" cy="42543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39F729-3E70-4F26-80A7-B6B6A7038F53}"/>
              </a:ext>
            </a:extLst>
          </p:cNvPr>
          <p:cNvSpPr txBox="1"/>
          <p:nvPr/>
        </p:nvSpPr>
        <p:spPr>
          <a:xfrm>
            <a:off x="457200" y="2161699"/>
            <a:ext cx="394335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Title</a:t>
            </a:r>
            <a:r>
              <a:rPr lang="ko-KR" altLang="en-US" sz="2500" dirty="0"/>
              <a:t>로 대표정의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프레임을 화면 중앙으로 지정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프로그램 </a:t>
            </a:r>
            <a:r>
              <a:rPr lang="ko-KR" altLang="en-US" sz="2500" dirty="0" err="1"/>
              <a:t>종료시</a:t>
            </a:r>
            <a:r>
              <a:rPr lang="ko-KR" altLang="en-US" sz="2500" dirty="0"/>
              <a:t> 메모리 값초기화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글꼴을 굴림</a:t>
            </a:r>
            <a:r>
              <a:rPr lang="en-US" altLang="ko-KR" sz="2500" dirty="0"/>
              <a:t>, 13pt</a:t>
            </a:r>
            <a:r>
              <a:rPr lang="ko-KR" altLang="en-US" sz="2500" dirty="0"/>
              <a:t>로 지정</a:t>
            </a:r>
            <a:endParaRPr lang="en-US" altLang="ko-KR" sz="2500" dirty="0"/>
          </a:p>
        </p:txBody>
      </p:sp>
      <p:pic>
        <p:nvPicPr>
          <p:cNvPr id="5" name="그림 4" descr="클립아트이(가) 표시된 사진&#10;&#10;자동 생성된 설명">
            <a:extLst>
              <a:ext uri="{FF2B5EF4-FFF2-40B4-BE49-F238E27FC236}">
                <a16:creationId xmlns:a16="http://schemas.microsoft.com/office/drawing/2014/main" id="{F372DA76-8623-4731-9819-928228DC3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949" y="5405703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05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r>
              <a:rPr lang="ko-KR" altLang="en-US" dirty="0"/>
              <a:t> 상세설명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E4AD71-3EF2-4F8D-A0D7-9842747870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4220" y="321666"/>
            <a:ext cx="5758680" cy="6214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4C9FF1-1404-4A52-85F3-0C1190DB6ED6}"/>
              </a:ext>
            </a:extLst>
          </p:cNvPr>
          <p:cNvSpPr txBox="1"/>
          <p:nvPr/>
        </p:nvSpPr>
        <p:spPr>
          <a:xfrm>
            <a:off x="537345" y="2951321"/>
            <a:ext cx="505777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전체적인 </a:t>
            </a:r>
            <a:r>
              <a:rPr lang="ko-KR" altLang="en-US" sz="2500" dirty="0" err="1"/>
              <a:t>네임텍</a:t>
            </a:r>
            <a:r>
              <a:rPr lang="ko-KR" altLang="en-US" sz="2500" dirty="0"/>
              <a:t> 지정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지정된 </a:t>
            </a:r>
            <a:r>
              <a:rPr lang="ko-KR" altLang="en-US" sz="2500" dirty="0" err="1"/>
              <a:t>네임텍</a:t>
            </a:r>
            <a:endParaRPr lang="en-US" altLang="ko-KR" sz="2500" dirty="0"/>
          </a:p>
          <a:p>
            <a:r>
              <a:rPr lang="ko-KR" altLang="en-US" sz="2500" dirty="0"/>
              <a:t>이름</a:t>
            </a:r>
            <a:r>
              <a:rPr lang="en-US" altLang="ko-KR" sz="2500" dirty="0"/>
              <a:t>,</a:t>
            </a:r>
            <a:r>
              <a:rPr lang="ko-KR" altLang="en-US" sz="2500" dirty="0"/>
              <a:t>레벨</a:t>
            </a:r>
            <a:r>
              <a:rPr lang="en-US" altLang="ko-KR" sz="2500" dirty="0"/>
              <a:t>,</a:t>
            </a:r>
            <a:r>
              <a:rPr lang="ko-KR" altLang="en-US" sz="2500" dirty="0"/>
              <a:t>경험치</a:t>
            </a:r>
            <a:r>
              <a:rPr lang="en-US" altLang="ko-KR" sz="2500" dirty="0"/>
              <a:t>,</a:t>
            </a:r>
            <a:r>
              <a:rPr lang="ko-KR" altLang="en-US" sz="2500" dirty="0"/>
              <a:t>돈</a:t>
            </a:r>
            <a:r>
              <a:rPr lang="en-US" altLang="ko-KR" sz="2500" dirty="0"/>
              <a:t>,</a:t>
            </a:r>
            <a:r>
              <a:rPr lang="ko-KR" altLang="en-US" sz="2500" dirty="0"/>
              <a:t>캐쉬</a:t>
            </a:r>
            <a:endParaRPr lang="en-US" altLang="ko-KR" sz="2500" dirty="0"/>
          </a:p>
          <a:p>
            <a:r>
              <a:rPr lang="ko-KR" altLang="en-US" sz="2500" dirty="0" err="1"/>
              <a:t>파댕이</a:t>
            </a:r>
            <a:r>
              <a:rPr lang="en-US" altLang="ko-KR" sz="2500" dirty="0"/>
              <a:t>(</a:t>
            </a:r>
            <a:r>
              <a:rPr lang="ko-KR" altLang="en-US" sz="2500" dirty="0"/>
              <a:t>현제 사용중인 스킨</a:t>
            </a:r>
            <a:r>
              <a:rPr lang="en-US" altLang="ko-KR" sz="2500" dirty="0"/>
              <a:t>)</a:t>
            </a:r>
          </a:p>
          <a:p>
            <a:r>
              <a:rPr lang="en-US" altLang="ko-KR" sz="2500" dirty="0"/>
              <a:t>EXP </a:t>
            </a:r>
            <a:r>
              <a:rPr lang="ko-KR" altLang="en-US" sz="2500" dirty="0"/>
              <a:t>↑</a:t>
            </a:r>
            <a:r>
              <a:rPr lang="en-US" altLang="ko-KR" sz="2500" dirty="0"/>
              <a:t>, PD </a:t>
            </a:r>
            <a:r>
              <a:rPr lang="ko-KR" altLang="en-US" sz="2500" dirty="0"/>
              <a:t>↑</a:t>
            </a:r>
            <a:r>
              <a:rPr lang="en-US" altLang="ko-KR" sz="2500" dirty="0"/>
              <a:t>(= </a:t>
            </a:r>
            <a:r>
              <a:rPr lang="ko-KR" altLang="en-US" sz="2500" dirty="0"/>
              <a:t>화폐 이름</a:t>
            </a:r>
            <a:r>
              <a:rPr lang="en-US" altLang="ko-KR" sz="2500" dirty="0"/>
              <a:t>)</a:t>
            </a:r>
          </a:p>
        </p:txBody>
      </p:sp>
      <p:pic>
        <p:nvPicPr>
          <p:cNvPr id="8" name="그림 7" descr="클립아트이(가) 표시된 사진&#10;&#10;자동 생성된 설명">
            <a:extLst>
              <a:ext uri="{FF2B5EF4-FFF2-40B4-BE49-F238E27FC236}">
                <a16:creationId xmlns:a16="http://schemas.microsoft.com/office/drawing/2014/main" id="{8AA6C9C8-BCE8-41F4-9A3F-04B22247F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118" y="5098256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53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1410B-BAA8-4851-8F9F-EBAC6DC7A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08569-DE81-4471-8FCE-B2315F1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r>
              <a:rPr lang="ko-KR" altLang="en-US" dirty="0"/>
              <a:t> 상세설명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6F9DD5-2F3B-441F-973A-3893F8E1A184}"/>
              </a:ext>
            </a:extLst>
          </p:cNvPr>
          <p:cNvSpPr txBox="1"/>
          <p:nvPr/>
        </p:nvSpPr>
        <p:spPr>
          <a:xfrm>
            <a:off x="176212" y="2613392"/>
            <a:ext cx="27241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각각의 버튼 생성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생성된 버튼을 </a:t>
            </a:r>
            <a:endParaRPr lang="en-US" altLang="ko-KR" sz="2500" dirty="0"/>
          </a:p>
          <a:p>
            <a:r>
              <a:rPr lang="ko-KR" altLang="en-US" sz="2500" dirty="0"/>
              <a:t> 프레임에 추가</a:t>
            </a:r>
            <a:endParaRPr lang="en-US" altLang="ko-KR" sz="25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629656-9D90-4C88-985A-8982E4F1C1F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41158" y="4020399"/>
            <a:ext cx="3895725" cy="1704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92F67F-8412-443A-99BB-385A43E1EEC3}"/>
              </a:ext>
            </a:extLst>
          </p:cNvPr>
          <p:cNvSpPr txBox="1"/>
          <p:nvPr/>
        </p:nvSpPr>
        <p:spPr>
          <a:xfrm>
            <a:off x="7570148" y="3525081"/>
            <a:ext cx="38195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각각의 버튼 위치지정</a:t>
            </a:r>
          </a:p>
        </p:txBody>
      </p:sp>
      <p:pic>
        <p:nvPicPr>
          <p:cNvPr id="7" name="그림 6" descr="모니터, 벽, 화면, 검은색이(가) 표시된 사진&#10;&#10;자동 생성된 설명">
            <a:extLst>
              <a:ext uri="{FF2B5EF4-FFF2-40B4-BE49-F238E27FC236}">
                <a16:creationId xmlns:a16="http://schemas.microsoft.com/office/drawing/2014/main" id="{87EAFD33-C813-4303-994C-B4FE6C811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57" y="1411706"/>
            <a:ext cx="3641424" cy="4551780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4004B8E0-D3D6-4F92-9F0D-6AEACCCE4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5" y="481264"/>
            <a:ext cx="4626242" cy="2766544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:a16="http://schemas.microsoft.com/office/drawing/2014/main" id="{2EF5B96D-083B-4616-80F8-18CA6D1541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49" b="93202" l="6017" r="89627">
                        <a14:foregroundMark x1="34232" y1="42982" x2="31120" y2="55044"/>
                        <a14:foregroundMark x1="31120" y1="55044" x2="50207" y2="51316"/>
                        <a14:foregroundMark x1="50207" y1="51316" x2="56846" y2="42544"/>
                        <a14:foregroundMark x1="56846" y1="42544" x2="43776" y2="40132"/>
                        <a14:foregroundMark x1="43776" y1="40132" x2="30913" y2="41667"/>
                        <a14:foregroundMark x1="30913" y1="41667" x2="26141" y2="50000"/>
                        <a14:foregroundMark x1="55187" y1="39693" x2="58299" y2="52193"/>
                        <a14:foregroundMark x1="58299" y1="52193" x2="48755" y2="59211"/>
                        <a14:foregroundMark x1="48755" y1="59211" x2="34025" y2="54825"/>
                        <a14:foregroundMark x1="34025" y1="54825" x2="55809" y2="44956"/>
                        <a14:foregroundMark x1="55809" y1="44956" x2="62863" y2="52193"/>
                        <a14:foregroundMark x1="59751" y1="44518" x2="59751" y2="41886"/>
                        <a14:foregroundMark x1="60166" y1="41886" x2="60166" y2="41886"/>
                        <a14:foregroundMark x1="59751" y1="38158" x2="61203" y2="47368"/>
                        <a14:foregroundMark x1="40456" y1="43421" x2="33817" y2="51974"/>
                        <a14:foregroundMark x1="33817" y1="51974" x2="33195" y2="51535"/>
                        <a14:foregroundMark x1="5809" y1="66228" x2="10788" y2="77412"/>
                        <a14:foregroundMark x1="10788" y1="77412" x2="6224" y2="75439"/>
                        <a14:foregroundMark x1="38382" y1="91886" x2="60166" y2="93202"/>
                        <a14:foregroundMark x1="60166" y1="93202" x2="68465" y2="90789"/>
                        <a14:foregroundMark x1="53734" y1="36842" x2="63071" y2="42325"/>
                        <a14:foregroundMark x1="63071" y1="42325" x2="56639" y2="47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544" y="4857847"/>
            <a:ext cx="45910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46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976</Words>
  <Application>Microsoft Office PowerPoint</Application>
  <PresentationFormat>와이드스크린</PresentationFormat>
  <Paragraphs>294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HY엽서L</vt:lpstr>
      <vt:lpstr>HY엽서M</vt:lpstr>
      <vt:lpstr>맑은 고딕</vt:lpstr>
      <vt:lpstr>Arial</vt:lpstr>
      <vt:lpstr>Wingdings</vt:lpstr>
      <vt:lpstr>Office 테마</vt:lpstr>
      <vt:lpstr>PowerPoint 프레젠테이션</vt:lpstr>
      <vt:lpstr>팀원소개</vt:lpstr>
      <vt:lpstr>전반적인 개요</vt:lpstr>
      <vt:lpstr>프로젝트 목적</vt:lpstr>
      <vt:lpstr>프로젝트 목적</vt:lpstr>
      <vt:lpstr>***   MAIN   ***</vt:lpstr>
      <vt:lpstr>MAIN 상세설명</vt:lpstr>
      <vt:lpstr>MAIN 상세설명</vt:lpstr>
      <vt:lpstr>MAIN 상세설명</vt:lpstr>
      <vt:lpstr>MAIN 상세설명</vt:lpstr>
      <vt:lpstr>Main</vt:lpstr>
      <vt:lpstr>***   INFO   ***</vt:lpstr>
      <vt:lpstr>INFO 상세설명</vt:lpstr>
      <vt:lpstr>INFO 상세설명</vt:lpstr>
      <vt:lpstr>INFO 상세설명</vt:lpstr>
      <vt:lpstr>***    CASH   ***</vt:lpstr>
      <vt:lpstr>CASH 상세설명</vt:lpstr>
      <vt:lpstr>CASH 상세설명</vt:lpstr>
      <vt:lpstr>CASH 상세설명</vt:lpstr>
      <vt:lpstr>CASH</vt:lpstr>
      <vt:lpstr>***   SHOP   ***</vt:lpstr>
      <vt:lpstr>SHOP 상세설명</vt:lpstr>
      <vt:lpstr>SHOP 상세설명</vt:lpstr>
      <vt:lpstr>SHOP 상세설명</vt:lpstr>
      <vt:lpstr>SHOP 상세설명</vt:lpstr>
      <vt:lpstr>SHOP 상세설명</vt:lpstr>
      <vt:lpstr>SHOP 상세설명</vt:lpstr>
      <vt:lpstr>SHOP 상세설명</vt:lpstr>
      <vt:lpstr>SHOP 상세설명</vt:lpstr>
      <vt:lpstr>SHOP 상세설명</vt:lpstr>
      <vt:lpstr>SHOP</vt:lpstr>
      <vt:lpstr>***   SKIN   ***</vt:lpstr>
      <vt:lpstr>SKIN 상세설명</vt:lpstr>
      <vt:lpstr>SKIN 상세설명</vt:lpstr>
      <vt:lpstr>SKIN 상세설명</vt:lpstr>
      <vt:lpstr>SKIN 상세설명</vt:lpstr>
      <vt:lpstr>SKIN 상세설명</vt:lpstr>
      <vt:lpstr>SKIN 상세설명</vt:lpstr>
      <vt:lpstr>SKIN 상세설명</vt:lpstr>
      <vt:lpstr>SKIN</vt:lpstr>
      <vt:lpstr>프로젝트가 가져다준 효과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u1203</dc:creator>
  <cp:lastModifiedBy>u1203</cp:lastModifiedBy>
  <cp:revision>45</cp:revision>
  <dcterms:created xsi:type="dcterms:W3CDTF">2019-06-07T11:51:47Z</dcterms:created>
  <dcterms:modified xsi:type="dcterms:W3CDTF">2019-06-12T02:57:36Z</dcterms:modified>
</cp:coreProperties>
</file>